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351" r:id="rId2"/>
    <p:sldId id="385" r:id="rId3"/>
    <p:sldId id="397" r:id="rId4"/>
    <p:sldId id="391" r:id="rId5"/>
    <p:sldId id="386" r:id="rId6"/>
    <p:sldId id="388" r:id="rId7"/>
    <p:sldId id="381" r:id="rId8"/>
    <p:sldId id="354" r:id="rId9"/>
    <p:sldId id="353" r:id="rId10"/>
    <p:sldId id="367" r:id="rId11"/>
    <p:sldId id="339" r:id="rId12"/>
    <p:sldId id="359" r:id="rId13"/>
    <p:sldId id="361" r:id="rId14"/>
    <p:sldId id="362" r:id="rId15"/>
    <p:sldId id="363" r:id="rId16"/>
    <p:sldId id="364" r:id="rId17"/>
    <p:sldId id="396" r:id="rId18"/>
    <p:sldId id="393" r:id="rId19"/>
    <p:sldId id="394" r:id="rId20"/>
    <p:sldId id="395" r:id="rId21"/>
    <p:sldId id="375" r:id="rId22"/>
    <p:sldId id="376" r:id="rId23"/>
    <p:sldId id="392" r:id="rId24"/>
    <p:sldId id="378" r:id="rId25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3300"/>
    <a:srgbClr val="00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458" autoAdjust="0"/>
  </p:normalViewPr>
  <p:slideViewPr>
    <p:cSldViewPr>
      <p:cViewPr>
        <p:scale>
          <a:sx n="75" d="100"/>
          <a:sy n="75" d="100"/>
        </p:scale>
        <p:origin x="-936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7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0FEEA-EAAA-4F5E-ACDB-6D847A9B5E3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5E830AB-1428-493D-BECE-E8EBFC0FBEE0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課程學習或服務學習</a:t>
          </a:r>
          <a:endParaRPr lang="zh-TW" altLang="en-US" sz="1600" b="1" dirty="0">
            <a:solidFill>
              <a:srgbClr val="FF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CD076D4-0189-4C28-B158-8EFF2E0667B7}" type="parTrans" cxnId="{71C7FD46-EC26-4FB8-98E0-51CB6735E8DB}">
      <dgm:prSet/>
      <dgm:spPr/>
      <dgm:t>
        <a:bodyPr/>
        <a:lstStyle/>
        <a:p>
          <a:endParaRPr lang="zh-TW" altLang="en-US"/>
        </a:p>
      </dgm:t>
    </dgm:pt>
    <dgm:pt modelId="{F0FBD9D1-2820-4A22-A34E-B6436AD11FF6}" type="sibTrans" cxnId="{71C7FD46-EC26-4FB8-98E0-51CB6735E8DB}">
      <dgm:prSet/>
      <dgm:spPr/>
      <dgm:t>
        <a:bodyPr/>
        <a:lstStyle/>
        <a:p>
          <a:endParaRPr lang="zh-TW" altLang="en-US"/>
        </a:p>
      </dgm:t>
    </dgm:pt>
    <dgm:pt modelId="{0B90CA8C-5B9D-49C7-A296-315DB4E6F827}">
      <dgm:prSet phldrT="[文字]" custT="1"/>
      <dgm:spPr/>
      <dgm:t>
        <a:bodyPr/>
        <a:lstStyle/>
        <a:p>
          <a:r>
            <a:rPr lang="zh-TW" altLang="en-US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相對應課程計畫或活動及指導</a:t>
          </a:r>
          <a:endParaRPr lang="zh-TW" altLang="en-US" sz="16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F6C8F3B-4CFF-46E4-9C5F-6F034AF3C39B}" type="parTrans" cxnId="{46A87520-EDEB-4761-805D-35E4567A60CF}">
      <dgm:prSet/>
      <dgm:spPr/>
      <dgm:t>
        <a:bodyPr/>
        <a:lstStyle/>
        <a:p>
          <a:endParaRPr lang="zh-TW" altLang="en-US"/>
        </a:p>
      </dgm:t>
    </dgm:pt>
    <dgm:pt modelId="{F3273309-BAA7-4F9E-A26C-82991C5AFF99}" type="sibTrans" cxnId="{46A87520-EDEB-4761-805D-35E4567A60CF}">
      <dgm:prSet/>
      <dgm:spPr/>
      <dgm:t>
        <a:bodyPr/>
        <a:lstStyle/>
        <a:p>
          <a:endParaRPr lang="zh-TW" altLang="en-US"/>
        </a:p>
      </dgm:t>
    </dgm:pt>
    <dgm:pt modelId="{58DD61F3-D9EC-47C9-BCAC-F35E598E9AE1}">
      <dgm:prSet phldrT="[文字]"/>
      <dgm:spPr>
        <a:solidFill>
          <a:srgbClr val="002060"/>
        </a:solidFill>
      </dgm:spPr>
      <dgm:t>
        <a:bodyPr/>
        <a:lstStyle/>
        <a:p>
          <a:r>
            <a:rPr lang="zh-TW" altLang="en-US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勞僱關係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8AB8F9C-4EF1-40D3-B1FA-822A997CAF7F}" type="parTrans" cxnId="{BF6078CA-2B15-4D18-860A-108D84230325}">
      <dgm:prSet/>
      <dgm:spPr/>
      <dgm:t>
        <a:bodyPr/>
        <a:lstStyle/>
        <a:p>
          <a:endParaRPr lang="zh-TW" altLang="en-US"/>
        </a:p>
      </dgm:t>
    </dgm:pt>
    <dgm:pt modelId="{2E30D0D8-E38C-40E8-9C62-5ED6C4BADF01}" type="sibTrans" cxnId="{BF6078CA-2B15-4D18-860A-108D84230325}">
      <dgm:prSet/>
      <dgm:spPr/>
      <dgm:t>
        <a:bodyPr/>
        <a:lstStyle/>
        <a:p>
          <a:endParaRPr lang="zh-TW" altLang="en-US"/>
        </a:p>
      </dgm:t>
    </dgm:pt>
    <dgm:pt modelId="{BC8E545B-6A9E-40B6-A5D2-04FC5EE07B47}">
      <dgm:prSet phldrT="[文字]" custT="1"/>
      <dgm:spPr/>
      <dgm:t>
        <a:bodyPr/>
        <a:lstStyle/>
        <a:p>
          <a:r>
            <a:rPr lang="zh-TW" altLang="en-US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提供勞務獲取報酬之從屬對價關係</a:t>
          </a:r>
          <a:endParaRPr lang="zh-TW" altLang="en-US" sz="16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AF8E4D9E-0E32-4134-A1E3-6A2C812313FC}" type="parTrans" cxnId="{BFFED40D-C43D-4959-AF84-A407FBBA0C8A}">
      <dgm:prSet/>
      <dgm:spPr/>
      <dgm:t>
        <a:bodyPr/>
        <a:lstStyle/>
        <a:p>
          <a:endParaRPr lang="zh-TW" altLang="en-US"/>
        </a:p>
      </dgm:t>
    </dgm:pt>
    <dgm:pt modelId="{424D8BA4-EAAF-43F3-AF0A-397BF09C8CA2}" type="sibTrans" cxnId="{BFFED40D-C43D-4959-AF84-A407FBBA0C8A}">
      <dgm:prSet/>
      <dgm:spPr/>
      <dgm:t>
        <a:bodyPr/>
        <a:lstStyle/>
        <a:p>
          <a:endParaRPr lang="zh-TW" altLang="en-US"/>
        </a:p>
      </dgm:t>
    </dgm:pt>
    <dgm:pt modelId="{37EC94D2-B38E-4597-8C5B-BD7FBD06D9EA}">
      <dgm:prSet phldrT="[文字]" custT="1"/>
      <dgm:spPr/>
      <dgm:t>
        <a:bodyPr/>
        <a:lstStyle/>
        <a:p>
          <a:r>
            <a:rPr lang="zh-TW" altLang="en-US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勞僱契約與規範</a:t>
          </a:r>
          <a:endParaRPr lang="zh-TW" altLang="en-US" sz="16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FE3DBBD-E3FE-4AF7-8F98-345B013B2C7B}" type="parTrans" cxnId="{62ADF26E-3857-41CC-8292-3AB91DC12A0A}">
      <dgm:prSet/>
      <dgm:spPr/>
      <dgm:t>
        <a:bodyPr/>
        <a:lstStyle/>
        <a:p>
          <a:endParaRPr lang="zh-TW" altLang="en-US"/>
        </a:p>
      </dgm:t>
    </dgm:pt>
    <dgm:pt modelId="{2FE91130-1AF7-4AB8-A0E1-6768D79FA6F7}" type="sibTrans" cxnId="{62ADF26E-3857-41CC-8292-3AB91DC12A0A}">
      <dgm:prSet/>
      <dgm:spPr/>
      <dgm:t>
        <a:bodyPr/>
        <a:lstStyle/>
        <a:p>
          <a:endParaRPr lang="zh-TW" altLang="en-US"/>
        </a:p>
      </dgm:t>
    </dgm:pt>
    <dgm:pt modelId="{187FD011-AE06-442C-A610-9F8749A16307}">
      <dgm:prSet custT="1"/>
      <dgm:spPr/>
      <dgm:t>
        <a:bodyPr/>
        <a:lstStyle/>
        <a:p>
          <a:pPr algn="l"/>
          <a:r>
            <a:rPr lang="zh-TW" altLang="en-US" sz="1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於學校章則規定獎助津貼給付範疇及事項</a:t>
          </a:r>
          <a:endParaRPr lang="zh-TW" altLang="en-US" sz="1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2272E141-37E3-4B23-9B93-D9FBABE3F569}" type="parTrans" cxnId="{DEEF88A0-F75C-4287-A81E-2D54894B28C0}">
      <dgm:prSet/>
      <dgm:spPr/>
      <dgm:t>
        <a:bodyPr/>
        <a:lstStyle/>
        <a:p>
          <a:endParaRPr lang="zh-TW" altLang="en-US"/>
        </a:p>
      </dgm:t>
    </dgm:pt>
    <dgm:pt modelId="{CB6FCA3B-4B7F-4AC6-9B64-BE868D209361}" type="sibTrans" cxnId="{DEEF88A0-F75C-4287-A81E-2D54894B28C0}">
      <dgm:prSet/>
      <dgm:spPr/>
      <dgm:t>
        <a:bodyPr/>
        <a:lstStyle/>
        <a:p>
          <a:endParaRPr lang="zh-TW" altLang="en-US"/>
        </a:p>
      </dgm:t>
    </dgm:pt>
    <dgm:pt modelId="{8D73CCF8-E0A8-4637-B2D6-92138197DF61}">
      <dgm:prSet custT="1"/>
      <dgm:spPr/>
      <dgm:t>
        <a:bodyPr/>
        <a:lstStyle/>
        <a:p>
          <a:r>
            <a:rPr lang="zh-TW" altLang="en-US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爭議處理機制</a:t>
          </a:r>
          <a:endParaRPr lang="en-US" altLang="zh-TW" sz="1600" b="1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9CC68D4-3424-40AE-B31E-E9A17F573985}" type="parTrans" cxnId="{5CEB6B36-BD99-4956-9411-A013E067AF93}">
      <dgm:prSet/>
      <dgm:spPr/>
      <dgm:t>
        <a:bodyPr/>
        <a:lstStyle/>
        <a:p>
          <a:endParaRPr lang="zh-TW" altLang="en-US"/>
        </a:p>
      </dgm:t>
    </dgm:pt>
    <dgm:pt modelId="{7653AB66-D721-4518-B552-7AEE17CF57C6}" type="sibTrans" cxnId="{5CEB6B36-BD99-4956-9411-A013E067AF93}">
      <dgm:prSet/>
      <dgm:spPr/>
      <dgm:t>
        <a:bodyPr/>
        <a:lstStyle/>
        <a:p>
          <a:endParaRPr lang="zh-TW" altLang="en-US"/>
        </a:p>
      </dgm:t>
    </dgm:pt>
    <dgm:pt modelId="{E9A7B3AF-38CE-40C5-9C43-280B96472EC7}">
      <dgm:prSet phldrT="[文字]" custT="1"/>
      <dgm:spPr/>
      <dgm:t>
        <a:bodyPr/>
        <a:lstStyle/>
        <a:p>
          <a:r>
            <a:rPr lang="zh-TW" altLang="en-US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爭議處理機制</a:t>
          </a:r>
          <a:endParaRPr lang="zh-TW" altLang="en-US" sz="16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4F2EAE3-C9D8-4C93-93E2-63BCB9EE30C5}" type="parTrans" cxnId="{2DE8C6A3-7010-474F-8B35-E2DFBB1EB782}">
      <dgm:prSet/>
      <dgm:spPr/>
      <dgm:t>
        <a:bodyPr/>
        <a:lstStyle/>
        <a:p>
          <a:endParaRPr lang="zh-TW" altLang="en-US"/>
        </a:p>
      </dgm:t>
    </dgm:pt>
    <dgm:pt modelId="{41AF9046-27FB-4C66-A1FA-DA8AABF6A67B}" type="sibTrans" cxnId="{2DE8C6A3-7010-474F-8B35-E2DFBB1EB782}">
      <dgm:prSet/>
      <dgm:spPr/>
      <dgm:t>
        <a:bodyPr/>
        <a:lstStyle/>
        <a:p>
          <a:endParaRPr lang="zh-TW" altLang="en-US"/>
        </a:p>
      </dgm:t>
    </dgm:pt>
    <dgm:pt modelId="{6229A4FE-F49A-434B-8AD8-86273AEE1B86}">
      <dgm:prSet phldrT="[文字]" custT="1"/>
      <dgm:spPr/>
      <dgm:t>
        <a:bodyPr/>
        <a:lstStyle/>
        <a:p>
          <a:r>
            <a:rPr lang="zh-TW" altLang="en-US" sz="1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於校內章則規範工資給付範疇與事項</a:t>
          </a:r>
          <a:endParaRPr lang="zh-TW" altLang="en-US" sz="1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59D2F17-3168-4E8B-ADDD-DDE37BED71EF}" type="parTrans" cxnId="{A07503EA-0CA2-4886-988F-63EF1E88F421}">
      <dgm:prSet/>
      <dgm:spPr/>
      <dgm:t>
        <a:bodyPr/>
        <a:lstStyle/>
        <a:p>
          <a:endParaRPr lang="zh-TW" altLang="en-US"/>
        </a:p>
      </dgm:t>
    </dgm:pt>
    <dgm:pt modelId="{091F33C0-D953-453D-9AA5-92CC58D7605D}" type="sibTrans" cxnId="{A07503EA-0CA2-4886-988F-63EF1E88F421}">
      <dgm:prSet/>
      <dgm:spPr/>
      <dgm:t>
        <a:bodyPr/>
        <a:lstStyle/>
        <a:p>
          <a:endParaRPr lang="zh-TW" altLang="en-US"/>
        </a:p>
      </dgm:t>
    </dgm:pt>
    <dgm:pt modelId="{6809061A-F2ED-4459-A8C2-33E528B7363F}">
      <dgm:prSet phldrT="[文字]" custT="1"/>
      <dgm:spPr/>
      <dgm:t>
        <a:bodyPr/>
        <a:lstStyle/>
        <a:p>
          <a:r>
            <a:rPr lang="zh-TW" altLang="en-US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學習準則與評量及獎助</a:t>
          </a:r>
          <a:endParaRPr lang="zh-TW" altLang="en-US" sz="16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0DB3FE4-53B2-4A35-96A4-17490BA1A388}" type="parTrans" cxnId="{CB95CBEB-3C43-48E5-A41F-528EB92B88DF}">
      <dgm:prSet/>
      <dgm:spPr/>
      <dgm:t>
        <a:bodyPr/>
        <a:lstStyle/>
        <a:p>
          <a:endParaRPr lang="zh-TW" altLang="en-US"/>
        </a:p>
      </dgm:t>
    </dgm:pt>
    <dgm:pt modelId="{B931B476-788E-4A4A-AA1C-185A4E274D37}" type="sibTrans" cxnId="{CB95CBEB-3C43-48E5-A41F-528EB92B88DF}">
      <dgm:prSet/>
      <dgm:spPr/>
      <dgm:t>
        <a:bodyPr/>
        <a:lstStyle/>
        <a:p>
          <a:endParaRPr lang="zh-TW" altLang="en-US"/>
        </a:p>
      </dgm:t>
    </dgm:pt>
    <dgm:pt modelId="{F668CBB1-6654-479A-91E7-D41F238DE601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成果著作權歸屬學生</a:t>
          </a:r>
          <a:endParaRPr lang="zh-TW" altLang="en-US" sz="1600" b="1" dirty="0">
            <a:solidFill>
              <a:srgbClr val="FF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8E1DC77-B6B2-48A8-809E-DE71EFA0A9FC}" type="parTrans" cxnId="{0E337058-0C38-4909-ACC7-2F922A440E99}">
      <dgm:prSet/>
      <dgm:spPr/>
      <dgm:t>
        <a:bodyPr/>
        <a:lstStyle/>
        <a:p>
          <a:endParaRPr lang="zh-TW" altLang="en-US"/>
        </a:p>
      </dgm:t>
    </dgm:pt>
    <dgm:pt modelId="{9698E196-E3B3-4A01-83E9-E114AFDA05E5}" type="sibTrans" cxnId="{0E337058-0C38-4909-ACC7-2F922A440E99}">
      <dgm:prSet/>
      <dgm:spPr/>
      <dgm:t>
        <a:bodyPr/>
        <a:lstStyle/>
        <a:p>
          <a:endParaRPr lang="zh-TW" altLang="en-US"/>
        </a:p>
      </dgm:t>
    </dgm:pt>
    <dgm:pt modelId="{6A20C8BB-ED5D-4132-9C9E-58252629CD36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成果著作權歸屬學校</a:t>
          </a:r>
          <a:endParaRPr lang="zh-TW" altLang="en-US" sz="1600" b="1" dirty="0">
            <a:solidFill>
              <a:srgbClr val="FF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8242E1D-08BB-429E-A449-747AE43C5D69}" type="parTrans" cxnId="{8271AC2F-D280-43E5-ADC0-C8224ABE5B42}">
      <dgm:prSet/>
      <dgm:spPr/>
      <dgm:t>
        <a:bodyPr/>
        <a:lstStyle/>
        <a:p>
          <a:endParaRPr lang="zh-TW" altLang="en-US"/>
        </a:p>
      </dgm:t>
    </dgm:pt>
    <dgm:pt modelId="{BD73F1D6-037B-4406-AFD6-19B6A41AC0A3}" type="sibTrans" cxnId="{8271AC2F-D280-43E5-ADC0-C8224ABE5B42}">
      <dgm:prSet/>
      <dgm:spPr/>
      <dgm:t>
        <a:bodyPr/>
        <a:lstStyle/>
        <a:p>
          <a:endParaRPr lang="zh-TW" altLang="en-US"/>
        </a:p>
      </dgm:t>
    </dgm:pt>
    <dgm:pt modelId="{E02A9ADB-8C5D-4BF6-87E4-9772065CF85B}">
      <dgm:prSet phldrT="[文字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TW" altLang="en-US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附負擔行政給付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EE668C7-2D8F-4987-B298-750010D0CC8E}" type="parTrans" cxnId="{34B5D90D-9166-4A36-9775-CE0C4569DC7E}">
      <dgm:prSet/>
      <dgm:spPr/>
      <dgm:t>
        <a:bodyPr/>
        <a:lstStyle/>
        <a:p>
          <a:endParaRPr lang="zh-TW" altLang="en-US"/>
        </a:p>
      </dgm:t>
    </dgm:pt>
    <dgm:pt modelId="{BA3A52E9-C7B4-48CD-B643-90A8E4061E56}" type="sibTrans" cxnId="{34B5D90D-9166-4A36-9775-CE0C4569DC7E}">
      <dgm:prSet/>
      <dgm:spPr/>
      <dgm:t>
        <a:bodyPr/>
        <a:lstStyle/>
        <a:p>
          <a:endParaRPr lang="zh-TW" altLang="en-US"/>
        </a:p>
      </dgm:t>
    </dgm:pt>
    <dgm:pt modelId="{D7E148DC-B807-4D6D-81ED-AD7D177B8354}">
      <dgm:prSet phldrT="[文字]" custT="1"/>
      <dgm:spPr/>
      <dgm:t>
        <a:bodyPr/>
        <a:lstStyle/>
        <a:p>
          <a:r>
            <a:rPr lang="zh-TW" altLang="en-US" sz="1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zh-TW" altLang="en-US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附帶一定條件之給付</a:t>
          </a:r>
          <a:endParaRPr lang="zh-TW" altLang="en-US" sz="16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B8EE4C9-CEEE-4441-BA03-A5FCBACF37D0}" type="parTrans" cxnId="{9221E3DF-C58D-4102-A7B3-4121D6F6E7DE}">
      <dgm:prSet/>
      <dgm:spPr/>
      <dgm:t>
        <a:bodyPr/>
        <a:lstStyle/>
        <a:p>
          <a:endParaRPr lang="zh-TW" altLang="en-US"/>
        </a:p>
      </dgm:t>
    </dgm:pt>
    <dgm:pt modelId="{8AB912B2-4313-4750-8720-CD4CD0952B7E}" type="sibTrans" cxnId="{9221E3DF-C58D-4102-A7B3-4121D6F6E7DE}">
      <dgm:prSet/>
      <dgm:spPr/>
      <dgm:t>
        <a:bodyPr/>
        <a:lstStyle/>
        <a:p>
          <a:endParaRPr lang="zh-TW" altLang="en-US"/>
        </a:p>
      </dgm:t>
    </dgm:pt>
    <dgm:pt modelId="{3F1BCE7A-7E0E-4E97-B2D6-60F8FD1C84D9}">
      <dgm:prSet phldrT="[文字]"/>
      <dgm:spPr>
        <a:solidFill>
          <a:srgbClr val="0070C0"/>
        </a:solidFill>
      </dgm:spPr>
      <dgm:t>
        <a:bodyPr/>
        <a:lstStyle/>
        <a:p>
          <a:r>
            <a:rPr lang="zh-TW" altLang="en-US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學習關係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958550C-05A2-4E6B-8A7A-EE8AAB98D3F4}" type="sibTrans" cxnId="{FFD1B5F5-F509-4E37-92A4-2EA582C31465}">
      <dgm:prSet/>
      <dgm:spPr/>
      <dgm:t>
        <a:bodyPr/>
        <a:lstStyle/>
        <a:p>
          <a:endParaRPr lang="zh-TW" altLang="en-US"/>
        </a:p>
      </dgm:t>
    </dgm:pt>
    <dgm:pt modelId="{BF8738B6-6E07-4436-98CD-2F60785C04C5}" type="parTrans" cxnId="{FFD1B5F5-F509-4E37-92A4-2EA582C31465}">
      <dgm:prSet/>
      <dgm:spPr/>
      <dgm:t>
        <a:bodyPr/>
        <a:lstStyle/>
        <a:p>
          <a:endParaRPr lang="zh-TW" altLang="en-US"/>
        </a:p>
      </dgm:t>
    </dgm:pt>
    <dgm:pt modelId="{0E47526A-0B0A-4176-ABD8-40602C94AFD2}">
      <dgm:prSet phldrT="[文字]"/>
      <dgm:spPr/>
      <dgm:t>
        <a:bodyPr/>
        <a:lstStyle/>
        <a:p>
          <a:r>
            <a:rPr lang="zh-TW" altLang="en-US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類民法</a:t>
          </a:r>
          <a:r>
            <a: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420</a:t>
          </a:r>
          <a:r>
            <a:rPr lang="zh-TW" altLang="en-US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條有負擔之贈予屬單務無償契約</a:t>
          </a:r>
          <a:endParaRPr lang="zh-TW" altLang="en-US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0A01E18-88EC-4BFA-B59F-233E775B46B3}" type="parTrans" cxnId="{2381B6BA-7639-4708-B588-63570DEAF096}">
      <dgm:prSet/>
      <dgm:spPr/>
      <dgm:t>
        <a:bodyPr/>
        <a:lstStyle/>
        <a:p>
          <a:endParaRPr lang="zh-TW" altLang="en-US"/>
        </a:p>
      </dgm:t>
    </dgm:pt>
    <dgm:pt modelId="{B8C453CE-B1F6-40F4-993B-D9A7DDF025AF}" type="sibTrans" cxnId="{2381B6BA-7639-4708-B588-63570DEAF096}">
      <dgm:prSet/>
      <dgm:spPr/>
      <dgm:t>
        <a:bodyPr/>
        <a:lstStyle/>
        <a:p>
          <a:endParaRPr lang="zh-TW" altLang="en-US"/>
        </a:p>
      </dgm:t>
    </dgm:pt>
    <dgm:pt modelId="{52AE59BC-D6A2-4A61-B30B-91CF4AD7726A}">
      <dgm:prSet phldrT="[文字]" custT="1"/>
      <dgm:spPr/>
      <dgm:t>
        <a:bodyPr/>
        <a:lstStyle/>
        <a:p>
          <a:r>
            <a:rPr lang="zh-TW" altLang="en-US" sz="1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無對價性及勞務監督指揮</a:t>
          </a:r>
          <a:endParaRPr lang="zh-TW" altLang="en-US" sz="1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041610F-7E8F-499D-880D-CA88142A1291}" type="parTrans" cxnId="{E1E8E79B-C45E-4A80-9E53-6FB8116463B8}">
      <dgm:prSet/>
      <dgm:spPr/>
      <dgm:t>
        <a:bodyPr/>
        <a:lstStyle/>
        <a:p>
          <a:endParaRPr lang="zh-TW" altLang="en-US"/>
        </a:p>
      </dgm:t>
    </dgm:pt>
    <dgm:pt modelId="{44F69B9B-B332-4464-94BB-D309B660EFDA}" type="sibTrans" cxnId="{E1E8E79B-C45E-4A80-9E53-6FB8116463B8}">
      <dgm:prSet/>
      <dgm:spPr/>
      <dgm:t>
        <a:bodyPr/>
        <a:lstStyle/>
        <a:p>
          <a:endParaRPr lang="zh-TW" altLang="en-US"/>
        </a:p>
      </dgm:t>
    </dgm:pt>
    <dgm:pt modelId="{BA4D5E1D-22CD-4EE0-919C-0AECB7DC1005}">
      <dgm:prSet phldrT="[文字]"/>
      <dgm:spPr/>
      <dgm:t>
        <a:bodyPr/>
        <a:lstStyle/>
        <a:p>
          <a:r>
            <a:rPr lang="zh-TW" altLang="en-US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給付條件與勞務提供無連動關係</a:t>
          </a:r>
          <a:endParaRPr lang="zh-TW" altLang="en-US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F5CE915-48FE-4A68-874F-8CD891934664}" type="parTrans" cxnId="{9895D6A9-E6BC-410A-835D-A41B81FAAC5B}">
      <dgm:prSet/>
      <dgm:spPr/>
      <dgm:t>
        <a:bodyPr/>
        <a:lstStyle/>
        <a:p>
          <a:endParaRPr lang="zh-TW" altLang="en-US"/>
        </a:p>
      </dgm:t>
    </dgm:pt>
    <dgm:pt modelId="{770074CC-C2FE-490A-B48C-84EB86EE43F2}" type="sibTrans" cxnId="{9895D6A9-E6BC-410A-835D-A41B81FAAC5B}">
      <dgm:prSet/>
      <dgm:spPr/>
      <dgm:t>
        <a:bodyPr/>
        <a:lstStyle/>
        <a:p>
          <a:endParaRPr lang="zh-TW" altLang="en-US"/>
        </a:p>
      </dgm:t>
    </dgm:pt>
    <dgm:pt modelId="{DE135D39-E377-451B-B8D6-A2162F861383}" type="pres">
      <dgm:prSet presAssocID="{5BA0FEEA-EAAA-4F5E-ACDB-6D847A9B5E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34E2586-0AEA-48DA-9B21-09FC7555AF3E}" type="pres">
      <dgm:prSet presAssocID="{E02A9ADB-8C5D-4BF6-87E4-9772065CF85B}" presName="root" presStyleCnt="0"/>
      <dgm:spPr/>
    </dgm:pt>
    <dgm:pt modelId="{053BFD58-F6BC-47DB-A9C0-076A51F1E0A1}" type="pres">
      <dgm:prSet presAssocID="{E02A9ADB-8C5D-4BF6-87E4-9772065CF85B}" presName="rootComposite" presStyleCnt="0"/>
      <dgm:spPr/>
    </dgm:pt>
    <dgm:pt modelId="{EE171D32-D685-4FE8-9B13-2749C94B7B3D}" type="pres">
      <dgm:prSet presAssocID="{E02A9ADB-8C5D-4BF6-87E4-9772065CF85B}" presName="rootText" presStyleLbl="node1" presStyleIdx="0" presStyleCnt="3" custScaleX="166435" custScaleY="190785" custLinFactNeighborY="-8732"/>
      <dgm:spPr/>
      <dgm:t>
        <a:bodyPr/>
        <a:lstStyle/>
        <a:p>
          <a:endParaRPr lang="zh-TW" altLang="en-US"/>
        </a:p>
      </dgm:t>
    </dgm:pt>
    <dgm:pt modelId="{A38A98D0-A275-4EEB-A397-DE7FFAF45A3A}" type="pres">
      <dgm:prSet presAssocID="{E02A9ADB-8C5D-4BF6-87E4-9772065CF85B}" presName="rootConnector" presStyleLbl="node1" presStyleIdx="0" presStyleCnt="3"/>
      <dgm:spPr/>
      <dgm:t>
        <a:bodyPr/>
        <a:lstStyle/>
        <a:p>
          <a:endParaRPr lang="zh-TW" altLang="en-US"/>
        </a:p>
      </dgm:t>
    </dgm:pt>
    <dgm:pt modelId="{0B75D902-364D-4061-AF18-E777C205ED14}" type="pres">
      <dgm:prSet presAssocID="{E02A9ADB-8C5D-4BF6-87E4-9772065CF85B}" presName="childShape" presStyleCnt="0"/>
      <dgm:spPr/>
    </dgm:pt>
    <dgm:pt modelId="{4CE5C562-7FBB-4F94-97CA-FA267692E06C}" type="pres">
      <dgm:prSet presAssocID="{7B8EE4C9-CEEE-4441-BA03-A5FCBACF37D0}" presName="Name13" presStyleLbl="parChTrans1D2" presStyleIdx="0" presStyleCnt="15"/>
      <dgm:spPr/>
      <dgm:t>
        <a:bodyPr/>
        <a:lstStyle/>
        <a:p>
          <a:endParaRPr lang="zh-TW" altLang="en-US"/>
        </a:p>
      </dgm:t>
    </dgm:pt>
    <dgm:pt modelId="{7C249923-7DDB-4D42-BEBD-CF9048B57847}" type="pres">
      <dgm:prSet presAssocID="{D7E148DC-B807-4D6D-81ED-AD7D177B8354}" presName="childText" presStyleLbl="bgAcc1" presStyleIdx="0" presStyleCnt="15" custScaleX="209183" custScaleY="134325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4E979C-E32B-4157-B1CD-38DFEF60D5AC}" type="pres">
      <dgm:prSet presAssocID="{F041610F-7E8F-499D-880D-CA88142A1291}" presName="Name13" presStyleLbl="parChTrans1D2" presStyleIdx="1" presStyleCnt="15"/>
      <dgm:spPr/>
      <dgm:t>
        <a:bodyPr/>
        <a:lstStyle/>
        <a:p>
          <a:endParaRPr lang="zh-TW" altLang="en-US"/>
        </a:p>
      </dgm:t>
    </dgm:pt>
    <dgm:pt modelId="{DC2DBCF9-6E87-4DC7-B10C-8C8C97F3BBB9}" type="pres">
      <dgm:prSet presAssocID="{52AE59BC-D6A2-4A61-B30B-91CF4AD7726A}" presName="childText" presStyleLbl="bgAcc1" presStyleIdx="1" presStyleCnt="15" custScaleX="209183" custScaleY="103073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279186-6B0E-4038-932D-8221EFA6D8BE}" type="pres">
      <dgm:prSet presAssocID="{EF5CE915-48FE-4A68-874F-8CD891934664}" presName="Name13" presStyleLbl="parChTrans1D2" presStyleIdx="2" presStyleCnt="15"/>
      <dgm:spPr/>
      <dgm:t>
        <a:bodyPr/>
        <a:lstStyle/>
        <a:p>
          <a:endParaRPr lang="zh-TW" altLang="en-US"/>
        </a:p>
      </dgm:t>
    </dgm:pt>
    <dgm:pt modelId="{BBFBFD3A-B288-4F4E-A04C-D8C716F28739}" type="pres">
      <dgm:prSet presAssocID="{BA4D5E1D-22CD-4EE0-919C-0AECB7DC1005}" presName="childText" presStyleLbl="bgAcc1" presStyleIdx="2" presStyleCnt="15" custScaleX="203826" custScaleY="103073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6F4FC0-A917-49DF-88D9-C905CA6949B6}" type="pres">
      <dgm:prSet presAssocID="{B0A01E18-88EC-4BFA-B59F-233E775B46B3}" presName="Name13" presStyleLbl="parChTrans1D2" presStyleIdx="3" presStyleCnt="15"/>
      <dgm:spPr/>
      <dgm:t>
        <a:bodyPr/>
        <a:lstStyle/>
        <a:p>
          <a:endParaRPr lang="zh-TW" altLang="en-US"/>
        </a:p>
      </dgm:t>
    </dgm:pt>
    <dgm:pt modelId="{7AD60894-E7D1-4E91-9C50-0C9098256808}" type="pres">
      <dgm:prSet presAssocID="{0E47526A-0B0A-4176-ABD8-40602C94AFD2}" presName="childText" presStyleLbl="bgAcc1" presStyleIdx="3" presStyleCnt="15" custScaleX="205048" custScaleY="167376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C4B412-A7D2-4345-9893-E00B39298F93}" type="pres">
      <dgm:prSet presAssocID="{3F1BCE7A-7E0E-4E97-B2D6-60F8FD1C84D9}" presName="root" presStyleCnt="0"/>
      <dgm:spPr/>
    </dgm:pt>
    <dgm:pt modelId="{83D0BF9D-D9C1-4F8D-8A74-77EE50FC3321}" type="pres">
      <dgm:prSet presAssocID="{3F1BCE7A-7E0E-4E97-B2D6-60F8FD1C84D9}" presName="rootComposite" presStyleCnt="0"/>
      <dgm:spPr/>
    </dgm:pt>
    <dgm:pt modelId="{0C75A61D-3316-462E-BF37-CEB55F16F286}" type="pres">
      <dgm:prSet presAssocID="{3F1BCE7A-7E0E-4E97-B2D6-60F8FD1C84D9}" presName="rootText" presStyleLbl="node1" presStyleIdx="1" presStyleCnt="3" custScaleX="341481" custScaleY="173701"/>
      <dgm:spPr/>
      <dgm:t>
        <a:bodyPr/>
        <a:lstStyle/>
        <a:p>
          <a:endParaRPr lang="zh-TW" altLang="en-US"/>
        </a:p>
      </dgm:t>
    </dgm:pt>
    <dgm:pt modelId="{36E604DA-B557-4EBF-81B7-0848CC7752CD}" type="pres">
      <dgm:prSet presAssocID="{3F1BCE7A-7E0E-4E97-B2D6-60F8FD1C84D9}" presName="rootConnector" presStyleLbl="node1" presStyleIdx="1" presStyleCnt="3"/>
      <dgm:spPr/>
      <dgm:t>
        <a:bodyPr/>
        <a:lstStyle/>
        <a:p>
          <a:endParaRPr lang="zh-TW" altLang="en-US"/>
        </a:p>
      </dgm:t>
    </dgm:pt>
    <dgm:pt modelId="{C82B54C6-61B4-439C-8AFD-0BFC757DF794}" type="pres">
      <dgm:prSet presAssocID="{3F1BCE7A-7E0E-4E97-B2D6-60F8FD1C84D9}" presName="childShape" presStyleCnt="0"/>
      <dgm:spPr/>
    </dgm:pt>
    <dgm:pt modelId="{8E3B9C8A-E801-4826-BAB6-A17C7583ED1D}" type="pres">
      <dgm:prSet presAssocID="{DCD076D4-0189-4C28-B158-8EFF2E0667B7}" presName="Name13" presStyleLbl="parChTrans1D2" presStyleIdx="4" presStyleCnt="15"/>
      <dgm:spPr/>
      <dgm:t>
        <a:bodyPr/>
        <a:lstStyle/>
        <a:p>
          <a:endParaRPr lang="zh-TW" altLang="en-US"/>
        </a:p>
      </dgm:t>
    </dgm:pt>
    <dgm:pt modelId="{7EA42D4D-8F19-4A56-AC99-030A6C670873}" type="pres">
      <dgm:prSet presAssocID="{A5E830AB-1428-493D-BECE-E8EBFC0FBEE0}" presName="childText" presStyleLbl="bgAcc1" presStyleIdx="4" presStyleCnt="15" custScaleX="321770" custScaleY="1107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DC3F57-45E0-4CC6-8FD9-51F7D257DEAA}" type="pres">
      <dgm:prSet presAssocID="{3F6C8F3B-4CFF-46E4-9C5F-6F034AF3C39B}" presName="Name13" presStyleLbl="parChTrans1D2" presStyleIdx="5" presStyleCnt="15"/>
      <dgm:spPr/>
      <dgm:t>
        <a:bodyPr/>
        <a:lstStyle/>
        <a:p>
          <a:endParaRPr lang="zh-TW" altLang="en-US"/>
        </a:p>
      </dgm:t>
    </dgm:pt>
    <dgm:pt modelId="{B89CA4C6-CC3F-4A39-83D5-612F0531203C}" type="pres">
      <dgm:prSet presAssocID="{0B90CA8C-5B9D-49C7-A296-315DB4E6F827}" presName="childText" presStyleLbl="bgAcc1" presStyleIdx="5" presStyleCnt="15" custScaleX="329026" custScaleY="1197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B13531-3CAC-4A0A-ABA8-85CC3426F937}" type="pres">
      <dgm:prSet presAssocID="{D0DB3FE4-53B2-4A35-96A4-17490BA1A388}" presName="Name13" presStyleLbl="parChTrans1D2" presStyleIdx="6" presStyleCnt="15"/>
      <dgm:spPr/>
      <dgm:t>
        <a:bodyPr/>
        <a:lstStyle/>
        <a:p>
          <a:endParaRPr lang="zh-TW" altLang="en-US"/>
        </a:p>
      </dgm:t>
    </dgm:pt>
    <dgm:pt modelId="{21F44A6E-88BC-4D49-B0DD-F9448B020DA6}" type="pres">
      <dgm:prSet presAssocID="{6809061A-F2ED-4459-A8C2-33E528B7363F}" presName="childText" presStyleLbl="bgAcc1" presStyleIdx="6" presStyleCnt="15" custScaleX="322098" custScaleY="122500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5CB07B-6647-4F63-BE9D-E2B317D836A8}" type="pres">
      <dgm:prSet presAssocID="{98E1DC77-B6B2-48A8-809E-DE71EFA0A9FC}" presName="Name13" presStyleLbl="parChTrans1D2" presStyleIdx="7" presStyleCnt="15"/>
      <dgm:spPr/>
      <dgm:t>
        <a:bodyPr/>
        <a:lstStyle/>
        <a:p>
          <a:endParaRPr lang="zh-TW" altLang="en-US"/>
        </a:p>
      </dgm:t>
    </dgm:pt>
    <dgm:pt modelId="{00829B34-C32F-4B64-A7CE-B92EAC682C65}" type="pres">
      <dgm:prSet presAssocID="{F668CBB1-6654-479A-91E7-D41F238DE601}" presName="childText" presStyleLbl="bgAcc1" presStyleIdx="7" presStyleCnt="15" custScaleX="324245" custScaleY="103073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DC0C7C-DDB7-49D4-865F-15284F1D2043}" type="pres">
      <dgm:prSet presAssocID="{2272E141-37E3-4B23-9B93-D9FBABE3F569}" presName="Name13" presStyleLbl="parChTrans1D2" presStyleIdx="8" presStyleCnt="15"/>
      <dgm:spPr/>
      <dgm:t>
        <a:bodyPr/>
        <a:lstStyle/>
        <a:p>
          <a:endParaRPr lang="zh-TW" altLang="en-US"/>
        </a:p>
      </dgm:t>
    </dgm:pt>
    <dgm:pt modelId="{09130112-5B75-4DDA-942D-994442AEC3F5}" type="pres">
      <dgm:prSet presAssocID="{187FD011-AE06-442C-A610-9F8749A16307}" presName="childText" presStyleLbl="bgAcc1" presStyleIdx="8" presStyleCnt="15" custScaleX="326856" custScaleY="103073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B32A29-9674-4A07-AB26-6C1569D0B945}" type="pres">
      <dgm:prSet presAssocID="{F9CC68D4-3424-40AE-B31E-E9A17F573985}" presName="Name13" presStyleLbl="parChTrans1D2" presStyleIdx="9" presStyleCnt="15"/>
      <dgm:spPr/>
      <dgm:t>
        <a:bodyPr/>
        <a:lstStyle/>
        <a:p>
          <a:endParaRPr lang="zh-TW" altLang="en-US"/>
        </a:p>
      </dgm:t>
    </dgm:pt>
    <dgm:pt modelId="{623317A1-A090-4980-B451-7C57FA9BAFE5}" type="pres">
      <dgm:prSet presAssocID="{8D73CCF8-E0A8-4637-B2D6-92138197DF61}" presName="childText" presStyleLbl="bgAcc1" presStyleIdx="9" presStyleCnt="15" custScaleX="331613" custScaleY="103073" custLinFactNeighborY="-87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1DFDDD-8F3C-42A4-B200-B7CBA90BD0CA}" type="pres">
      <dgm:prSet presAssocID="{58DD61F3-D9EC-47C9-BCAC-F35E598E9AE1}" presName="root" presStyleCnt="0"/>
      <dgm:spPr/>
    </dgm:pt>
    <dgm:pt modelId="{9BFF3AAB-C408-4545-9648-6A01C800A244}" type="pres">
      <dgm:prSet presAssocID="{58DD61F3-D9EC-47C9-BCAC-F35E598E9AE1}" presName="rootComposite" presStyleCnt="0"/>
      <dgm:spPr/>
    </dgm:pt>
    <dgm:pt modelId="{680C7755-FCA5-434C-BED2-F9EE026D622F}" type="pres">
      <dgm:prSet presAssocID="{58DD61F3-D9EC-47C9-BCAC-F35E598E9AE1}" presName="rootText" presStyleLbl="node1" presStyleIdx="2" presStyleCnt="3" custScaleX="351242" custScaleY="162075"/>
      <dgm:spPr/>
      <dgm:t>
        <a:bodyPr/>
        <a:lstStyle/>
        <a:p>
          <a:endParaRPr lang="zh-TW" altLang="en-US"/>
        </a:p>
      </dgm:t>
    </dgm:pt>
    <dgm:pt modelId="{5B030E2E-4854-491C-9398-2A522023C795}" type="pres">
      <dgm:prSet presAssocID="{58DD61F3-D9EC-47C9-BCAC-F35E598E9AE1}" presName="rootConnector" presStyleLbl="node1" presStyleIdx="2" presStyleCnt="3"/>
      <dgm:spPr/>
      <dgm:t>
        <a:bodyPr/>
        <a:lstStyle/>
        <a:p>
          <a:endParaRPr lang="zh-TW" altLang="en-US"/>
        </a:p>
      </dgm:t>
    </dgm:pt>
    <dgm:pt modelId="{BFE409DA-F9BD-47B5-8B8D-ED4D0C8D4547}" type="pres">
      <dgm:prSet presAssocID="{58DD61F3-D9EC-47C9-BCAC-F35E598E9AE1}" presName="childShape" presStyleCnt="0"/>
      <dgm:spPr/>
    </dgm:pt>
    <dgm:pt modelId="{4958BF72-8CFB-4FF4-8B61-B4F7AD611B58}" type="pres">
      <dgm:prSet presAssocID="{AF8E4D9E-0E32-4134-A1E3-6A2C812313FC}" presName="Name13" presStyleLbl="parChTrans1D2" presStyleIdx="10" presStyleCnt="15"/>
      <dgm:spPr/>
      <dgm:t>
        <a:bodyPr/>
        <a:lstStyle/>
        <a:p>
          <a:endParaRPr lang="zh-TW" altLang="en-US"/>
        </a:p>
      </dgm:t>
    </dgm:pt>
    <dgm:pt modelId="{8EC093BD-AE18-4FA6-8AAE-19B1DF75FD0C}" type="pres">
      <dgm:prSet presAssocID="{BC8E545B-6A9E-40B6-A5D2-04FC5EE07B47}" presName="childText" presStyleLbl="bgAcc1" presStyleIdx="10" presStyleCnt="15" custScaleX="351242" custScaleY="1389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6A5943-37E9-4BBE-B206-E5C03C7D7931}" type="pres">
      <dgm:prSet presAssocID="{9FE3DBBD-E3FE-4AF7-8F98-345B013B2C7B}" presName="Name13" presStyleLbl="parChTrans1D2" presStyleIdx="11" presStyleCnt="15"/>
      <dgm:spPr/>
      <dgm:t>
        <a:bodyPr/>
        <a:lstStyle/>
        <a:p>
          <a:endParaRPr lang="zh-TW" altLang="en-US"/>
        </a:p>
      </dgm:t>
    </dgm:pt>
    <dgm:pt modelId="{83510724-EE4B-496E-9FF0-4EEFBB3CDC41}" type="pres">
      <dgm:prSet presAssocID="{37EC94D2-B38E-4597-8C5B-BD7FBD06D9EA}" presName="childText" presStyleLbl="bgAcc1" presStyleIdx="11" presStyleCnt="15" custScaleX="350747" custScaleY="88858" custLinFactNeighborX="-2403" custLinFactNeighborY="240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B17668-2B0A-428D-802A-C720C968BBF2}" type="pres">
      <dgm:prSet presAssocID="{08242E1D-08BB-429E-A449-747AE43C5D69}" presName="Name13" presStyleLbl="parChTrans1D2" presStyleIdx="12" presStyleCnt="15"/>
      <dgm:spPr/>
      <dgm:t>
        <a:bodyPr/>
        <a:lstStyle/>
        <a:p>
          <a:endParaRPr lang="zh-TW" altLang="en-US"/>
        </a:p>
      </dgm:t>
    </dgm:pt>
    <dgm:pt modelId="{5F1A5FFF-AE00-4D39-9233-D382FF3CE781}" type="pres">
      <dgm:prSet presAssocID="{6A20C8BB-ED5D-4132-9C9E-58252629CD36}" presName="childText" presStyleLbl="bgAcc1" presStyleIdx="12" presStyleCnt="15" custScaleX="350747" custScaleY="103073" custLinFactNeighborX="-2403" custLinFactNeighborY="226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446D52-CE76-4B73-BA00-D232030A9F0F}" type="pres">
      <dgm:prSet presAssocID="{059D2F17-3168-4E8B-ADDD-DDE37BED71EF}" presName="Name13" presStyleLbl="parChTrans1D2" presStyleIdx="13" presStyleCnt="15"/>
      <dgm:spPr/>
      <dgm:t>
        <a:bodyPr/>
        <a:lstStyle/>
        <a:p>
          <a:endParaRPr lang="zh-TW" altLang="en-US"/>
        </a:p>
      </dgm:t>
    </dgm:pt>
    <dgm:pt modelId="{E4086A9B-3549-4C41-80D7-A9C600DD8208}" type="pres">
      <dgm:prSet presAssocID="{6229A4FE-F49A-434B-8AD8-86273AEE1B86}" presName="childText" presStyleLbl="bgAcc1" presStyleIdx="13" presStyleCnt="15" custScaleX="350747" custScaleY="123285" custLinFactNeighborX="-2403" custLinFactNeighborY="388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AB49BE-2DC7-4A19-A777-3569ABAB688F}" type="pres">
      <dgm:prSet presAssocID="{34F2EAE3-C9D8-4C93-93E2-63BCB9EE30C5}" presName="Name13" presStyleLbl="parChTrans1D2" presStyleIdx="14" presStyleCnt="15"/>
      <dgm:spPr/>
      <dgm:t>
        <a:bodyPr/>
        <a:lstStyle/>
        <a:p>
          <a:endParaRPr lang="zh-TW" altLang="en-US"/>
        </a:p>
      </dgm:t>
    </dgm:pt>
    <dgm:pt modelId="{72F01511-242E-4890-BDD9-7F88B7441200}" type="pres">
      <dgm:prSet presAssocID="{E9A7B3AF-38CE-40C5-9C43-280B96472EC7}" presName="childText" presStyleLbl="bgAcc1" presStyleIdx="14" presStyleCnt="15" custScaleX="350747" custScaleY="103073" custLinFactNeighborX="-2403" custLinFactNeighborY="706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B95CBEB-3C43-48E5-A41F-528EB92B88DF}" srcId="{3F1BCE7A-7E0E-4E97-B2D6-60F8FD1C84D9}" destId="{6809061A-F2ED-4459-A8C2-33E528B7363F}" srcOrd="2" destOrd="0" parTransId="{D0DB3FE4-53B2-4A35-96A4-17490BA1A388}" sibTransId="{B931B476-788E-4A4A-AA1C-185A4E274D37}"/>
    <dgm:cxn modelId="{A40146BC-59E7-4A61-B939-3349EE080B56}" type="presOf" srcId="{BC8E545B-6A9E-40B6-A5D2-04FC5EE07B47}" destId="{8EC093BD-AE18-4FA6-8AAE-19B1DF75FD0C}" srcOrd="0" destOrd="0" presId="urn:microsoft.com/office/officeart/2005/8/layout/hierarchy3"/>
    <dgm:cxn modelId="{9EAFB76F-D9A9-4508-B358-629E5BF1D91E}" type="presOf" srcId="{F668CBB1-6654-479A-91E7-D41F238DE601}" destId="{00829B34-C32F-4B64-A7CE-B92EAC682C65}" srcOrd="0" destOrd="0" presId="urn:microsoft.com/office/officeart/2005/8/layout/hierarchy3"/>
    <dgm:cxn modelId="{91F9ABB4-A32C-4C6A-B49B-DBD420F5EE38}" type="presOf" srcId="{BA4D5E1D-22CD-4EE0-919C-0AECB7DC1005}" destId="{BBFBFD3A-B288-4F4E-A04C-D8C716F28739}" srcOrd="0" destOrd="0" presId="urn:microsoft.com/office/officeart/2005/8/layout/hierarchy3"/>
    <dgm:cxn modelId="{C3185C5C-8DD7-4D1A-A92C-9949166D3E23}" type="presOf" srcId="{A5E830AB-1428-493D-BECE-E8EBFC0FBEE0}" destId="{7EA42D4D-8F19-4A56-AC99-030A6C670873}" srcOrd="0" destOrd="0" presId="urn:microsoft.com/office/officeart/2005/8/layout/hierarchy3"/>
    <dgm:cxn modelId="{C4AAEFA9-EA16-44B1-BDB9-5EE1379B8131}" type="presOf" srcId="{DCD076D4-0189-4C28-B158-8EFF2E0667B7}" destId="{8E3B9C8A-E801-4826-BAB6-A17C7583ED1D}" srcOrd="0" destOrd="0" presId="urn:microsoft.com/office/officeart/2005/8/layout/hierarchy3"/>
    <dgm:cxn modelId="{46A87520-EDEB-4761-805D-35E4567A60CF}" srcId="{3F1BCE7A-7E0E-4E97-B2D6-60F8FD1C84D9}" destId="{0B90CA8C-5B9D-49C7-A296-315DB4E6F827}" srcOrd="1" destOrd="0" parTransId="{3F6C8F3B-4CFF-46E4-9C5F-6F034AF3C39B}" sibTransId="{F3273309-BAA7-4F9E-A26C-82991C5AFF99}"/>
    <dgm:cxn modelId="{ABEDFA36-C98A-450F-8F94-C64607DF6984}" type="presOf" srcId="{3F1BCE7A-7E0E-4E97-B2D6-60F8FD1C84D9}" destId="{0C75A61D-3316-462E-BF37-CEB55F16F286}" srcOrd="0" destOrd="0" presId="urn:microsoft.com/office/officeart/2005/8/layout/hierarchy3"/>
    <dgm:cxn modelId="{9F6BCFFD-6527-4F8C-A963-867FB34CF410}" type="presOf" srcId="{F041610F-7E8F-499D-880D-CA88142A1291}" destId="{7F4E979C-E32B-4157-B1CD-38DFEF60D5AC}" srcOrd="0" destOrd="0" presId="urn:microsoft.com/office/officeart/2005/8/layout/hierarchy3"/>
    <dgm:cxn modelId="{2381B6BA-7639-4708-B588-63570DEAF096}" srcId="{E02A9ADB-8C5D-4BF6-87E4-9772065CF85B}" destId="{0E47526A-0B0A-4176-ABD8-40602C94AFD2}" srcOrd="3" destOrd="0" parTransId="{B0A01E18-88EC-4BFA-B59F-233E775B46B3}" sibTransId="{B8C453CE-B1F6-40F4-993B-D9A7DDF025AF}"/>
    <dgm:cxn modelId="{71C7FD46-EC26-4FB8-98E0-51CB6735E8DB}" srcId="{3F1BCE7A-7E0E-4E97-B2D6-60F8FD1C84D9}" destId="{A5E830AB-1428-493D-BECE-E8EBFC0FBEE0}" srcOrd="0" destOrd="0" parTransId="{DCD076D4-0189-4C28-B158-8EFF2E0667B7}" sibTransId="{F0FBD9D1-2820-4A22-A34E-B6436AD11FF6}"/>
    <dgm:cxn modelId="{EA2DC192-2971-44BA-BA49-ACAA5FF6E109}" type="presOf" srcId="{EF5CE915-48FE-4A68-874F-8CD891934664}" destId="{22279186-6B0E-4038-932D-8221EFA6D8BE}" srcOrd="0" destOrd="0" presId="urn:microsoft.com/office/officeart/2005/8/layout/hierarchy3"/>
    <dgm:cxn modelId="{8271AC2F-D280-43E5-ADC0-C8224ABE5B42}" srcId="{58DD61F3-D9EC-47C9-BCAC-F35E598E9AE1}" destId="{6A20C8BB-ED5D-4132-9C9E-58252629CD36}" srcOrd="2" destOrd="0" parTransId="{08242E1D-08BB-429E-A449-747AE43C5D69}" sibTransId="{BD73F1D6-037B-4406-AFD6-19B6A41AC0A3}"/>
    <dgm:cxn modelId="{A49B5630-D07C-4830-9246-F7E9642F8E6B}" type="presOf" srcId="{6A20C8BB-ED5D-4132-9C9E-58252629CD36}" destId="{5F1A5FFF-AE00-4D39-9233-D382FF3CE781}" srcOrd="0" destOrd="0" presId="urn:microsoft.com/office/officeart/2005/8/layout/hierarchy3"/>
    <dgm:cxn modelId="{274353D9-D12F-4352-91A1-C872BA94FE5E}" type="presOf" srcId="{3F1BCE7A-7E0E-4E97-B2D6-60F8FD1C84D9}" destId="{36E604DA-B557-4EBF-81B7-0848CC7752CD}" srcOrd="1" destOrd="0" presId="urn:microsoft.com/office/officeart/2005/8/layout/hierarchy3"/>
    <dgm:cxn modelId="{5231DFE6-21AA-4FA6-8BEE-FE8F028CB3D7}" type="presOf" srcId="{9FE3DBBD-E3FE-4AF7-8F98-345B013B2C7B}" destId="{236A5943-37E9-4BBE-B206-E5C03C7D7931}" srcOrd="0" destOrd="0" presId="urn:microsoft.com/office/officeart/2005/8/layout/hierarchy3"/>
    <dgm:cxn modelId="{9895D6A9-E6BC-410A-835D-A41B81FAAC5B}" srcId="{E02A9ADB-8C5D-4BF6-87E4-9772065CF85B}" destId="{BA4D5E1D-22CD-4EE0-919C-0AECB7DC1005}" srcOrd="2" destOrd="0" parTransId="{EF5CE915-48FE-4A68-874F-8CD891934664}" sibTransId="{770074CC-C2FE-490A-B48C-84EB86EE43F2}"/>
    <dgm:cxn modelId="{1B3038B7-3060-45B3-92F0-F24CE0C3AC56}" type="presOf" srcId="{D7E148DC-B807-4D6D-81ED-AD7D177B8354}" destId="{7C249923-7DDB-4D42-BEBD-CF9048B57847}" srcOrd="0" destOrd="0" presId="urn:microsoft.com/office/officeart/2005/8/layout/hierarchy3"/>
    <dgm:cxn modelId="{776AAABE-FCEB-4D61-9E72-9AD876F1582B}" type="presOf" srcId="{7B8EE4C9-CEEE-4441-BA03-A5FCBACF37D0}" destId="{4CE5C562-7FBB-4F94-97CA-FA267692E06C}" srcOrd="0" destOrd="0" presId="urn:microsoft.com/office/officeart/2005/8/layout/hierarchy3"/>
    <dgm:cxn modelId="{2DE8C6A3-7010-474F-8B35-E2DFBB1EB782}" srcId="{58DD61F3-D9EC-47C9-BCAC-F35E598E9AE1}" destId="{E9A7B3AF-38CE-40C5-9C43-280B96472EC7}" srcOrd="4" destOrd="0" parTransId="{34F2EAE3-C9D8-4C93-93E2-63BCB9EE30C5}" sibTransId="{41AF9046-27FB-4C66-A1FA-DA8AABF6A67B}"/>
    <dgm:cxn modelId="{5298E223-48CC-41EA-BAFD-ED26151E39E5}" type="presOf" srcId="{8D73CCF8-E0A8-4637-B2D6-92138197DF61}" destId="{623317A1-A090-4980-B451-7C57FA9BAFE5}" srcOrd="0" destOrd="0" presId="urn:microsoft.com/office/officeart/2005/8/layout/hierarchy3"/>
    <dgm:cxn modelId="{7C7F8C95-EE6D-48EB-AA5F-12E5F9ED7D24}" type="presOf" srcId="{AF8E4D9E-0E32-4134-A1E3-6A2C812313FC}" destId="{4958BF72-8CFB-4FF4-8B61-B4F7AD611B58}" srcOrd="0" destOrd="0" presId="urn:microsoft.com/office/officeart/2005/8/layout/hierarchy3"/>
    <dgm:cxn modelId="{4E167F3E-8D01-4618-A6CD-4327F6AF87D3}" type="presOf" srcId="{08242E1D-08BB-429E-A449-747AE43C5D69}" destId="{B5B17668-2B0A-428D-802A-C720C968BBF2}" srcOrd="0" destOrd="0" presId="urn:microsoft.com/office/officeart/2005/8/layout/hierarchy3"/>
    <dgm:cxn modelId="{BFFED40D-C43D-4959-AF84-A407FBBA0C8A}" srcId="{58DD61F3-D9EC-47C9-BCAC-F35E598E9AE1}" destId="{BC8E545B-6A9E-40B6-A5D2-04FC5EE07B47}" srcOrd="0" destOrd="0" parTransId="{AF8E4D9E-0E32-4134-A1E3-6A2C812313FC}" sibTransId="{424D8BA4-EAAF-43F3-AF0A-397BF09C8CA2}"/>
    <dgm:cxn modelId="{FDFBEA5E-79BF-40D4-B533-1CD98F0B2BB0}" type="presOf" srcId="{B0A01E18-88EC-4BFA-B59F-233E775B46B3}" destId="{C06F4FC0-A917-49DF-88D9-C905CA6949B6}" srcOrd="0" destOrd="0" presId="urn:microsoft.com/office/officeart/2005/8/layout/hierarchy3"/>
    <dgm:cxn modelId="{11CBA70A-2D74-4C64-8A69-534E74EC815F}" type="presOf" srcId="{E9A7B3AF-38CE-40C5-9C43-280B96472EC7}" destId="{72F01511-242E-4890-BDD9-7F88B7441200}" srcOrd="0" destOrd="0" presId="urn:microsoft.com/office/officeart/2005/8/layout/hierarchy3"/>
    <dgm:cxn modelId="{DEEF88A0-F75C-4287-A81E-2D54894B28C0}" srcId="{3F1BCE7A-7E0E-4E97-B2D6-60F8FD1C84D9}" destId="{187FD011-AE06-442C-A610-9F8749A16307}" srcOrd="4" destOrd="0" parTransId="{2272E141-37E3-4B23-9B93-D9FBABE3F569}" sibTransId="{CB6FCA3B-4B7F-4AC6-9B64-BE868D209361}"/>
    <dgm:cxn modelId="{01D0D9E4-6F74-4B57-BB60-9ABD2BBF2E4B}" type="presOf" srcId="{52AE59BC-D6A2-4A61-B30B-91CF4AD7726A}" destId="{DC2DBCF9-6E87-4DC7-B10C-8C8C97F3BBB9}" srcOrd="0" destOrd="0" presId="urn:microsoft.com/office/officeart/2005/8/layout/hierarchy3"/>
    <dgm:cxn modelId="{0F113BDD-8A1E-4D10-8697-D16FF5DF2D3E}" type="presOf" srcId="{D0DB3FE4-53B2-4A35-96A4-17490BA1A388}" destId="{4DB13531-3CAC-4A0A-ABA8-85CC3426F937}" srcOrd="0" destOrd="0" presId="urn:microsoft.com/office/officeart/2005/8/layout/hierarchy3"/>
    <dgm:cxn modelId="{62ADF26E-3857-41CC-8292-3AB91DC12A0A}" srcId="{58DD61F3-D9EC-47C9-BCAC-F35E598E9AE1}" destId="{37EC94D2-B38E-4597-8C5B-BD7FBD06D9EA}" srcOrd="1" destOrd="0" parTransId="{9FE3DBBD-E3FE-4AF7-8F98-345B013B2C7B}" sibTransId="{2FE91130-1AF7-4AB8-A0E1-6768D79FA6F7}"/>
    <dgm:cxn modelId="{0E337058-0C38-4909-ACC7-2F922A440E99}" srcId="{3F1BCE7A-7E0E-4E97-B2D6-60F8FD1C84D9}" destId="{F668CBB1-6654-479A-91E7-D41F238DE601}" srcOrd="3" destOrd="0" parTransId="{98E1DC77-B6B2-48A8-809E-DE71EFA0A9FC}" sibTransId="{9698E196-E3B3-4A01-83E9-E114AFDA05E5}"/>
    <dgm:cxn modelId="{E1E8E79B-C45E-4A80-9E53-6FB8116463B8}" srcId="{E02A9ADB-8C5D-4BF6-87E4-9772065CF85B}" destId="{52AE59BC-D6A2-4A61-B30B-91CF4AD7726A}" srcOrd="1" destOrd="0" parTransId="{F041610F-7E8F-499D-880D-CA88142A1291}" sibTransId="{44F69B9B-B332-4464-94BB-D309B660EFDA}"/>
    <dgm:cxn modelId="{61D2FFFB-551F-438B-AEBF-162759FA536C}" type="presOf" srcId="{059D2F17-3168-4E8B-ADDD-DDE37BED71EF}" destId="{70446D52-CE76-4B73-BA00-D232030A9F0F}" srcOrd="0" destOrd="0" presId="urn:microsoft.com/office/officeart/2005/8/layout/hierarchy3"/>
    <dgm:cxn modelId="{BF6078CA-2B15-4D18-860A-108D84230325}" srcId="{5BA0FEEA-EAAA-4F5E-ACDB-6D847A9B5E3E}" destId="{58DD61F3-D9EC-47C9-BCAC-F35E598E9AE1}" srcOrd="2" destOrd="0" parTransId="{38AB8F9C-4EF1-40D3-B1FA-822A997CAF7F}" sibTransId="{2E30D0D8-E38C-40E8-9C62-5ED6C4BADF01}"/>
    <dgm:cxn modelId="{34B5D90D-9166-4A36-9775-CE0C4569DC7E}" srcId="{5BA0FEEA-EAAA-4F5E-ACDB-6D847A9B5E3E}" destId="{E02A9ADB-8C5D-4BF6-87E4-9772065CF85B}" srcOrd="0" destOrd="0" parTransId="{8EE668C7-2D8F-4987-B298-750010D0CC8E}" sibTransId="{BA3A52E9-C7B4-48CD-B643-90A8E4061E56}"/>
    <dgm:cxn modelId="{A07503EA-0CA2-4886-988F-63EF1E88F421}" srcId="{58DD61F3-D9EC-47C9-BCAC-F35E598E9AE1}" destId="{6229A4FE-F49A-434B-8AD8-86273AEE1B86}" srcOrd="3" destOrd="0" parTransId="{059D2F17-3168-4E8B-ADDD-DDE37BED71EF}" sibTransId="{091F33C0-D953-453D-9AA5-92CC58D7605D}"/>
    <dgm:cxn modelId="{F15FFD37-4D89-49C1-8F1C-092AF2944498}" type="presOf" srcId="{5BA0FEEA-EAAA-4F5E-ACDB-6D847A9B5E3E}" destId="{DE135D39-E377-451B-B8D6-A2162F861383}" srcOrd="0" destOrd="0" presId="urn:microsoft.com/office/officeart/2005/8/layout/hierarchy3"/>
    <dgm:cxn modelId="{4CFCA29D-2F79-46D0-96DA-964F3E0BC757}" type="presOf" srcId="{0B90CA8C-5B9D-49C7-A296-315DB4E6F827}" destId="{B89CA4C6-CC3F-4A39-83D5-612F0531203C}" srcOrd="0" destOrd="0" presId="urn:microsoft.com/office/officeart/2005/8/layout/hierarchy3"/>
    <dgm:cxn modelId="{E2F5EF00-B0D0-4BD6-8F16-8CE8331A0933}" type="presOf" srcId="{98E1DC77-B6B2-48A8-809E-DE71EFA0A9FC}" destId="{AE5CB07B-6647-4F63-BE9D-E2B317D836A8}" srcOrd="0" destOrd="0" presId="urn:microsoft.com/office/officeart/2005/8/layout/hierarchy3"/>
    <dgm:cxn modelId="{D8BA8CEA-DC82-460A-9974-F3D3065DFD7F}" type="presOf" srcId="{E02A9ADB-8C5D-4BF6-87E4-9772065CF85B}" destId="{EE171D32-D685-4FE8-9B13-2749C94B7B3D}" srcOrd="0" destOrd="0" presId="urn:microsoft.com/office/officeart/2005/8/layout/hierarchy3"/>
    <dgm:cxn modelId="{E4C2DE70-BB79-4110-B0BD-285AA8249060}" type="presOf" srcId="{187FD011-AE06-442C-A610-9F8749A16307}" destId="{09130112-5B75-4DDA-942D-994442AEC3F5}" srcOrd="0" destOrd="0" presId="urn:microsoft.com/office/officeart/2005/8/layout/hierarchy3"/>
    <dgm:cxn modelId="{9221E3DF-C58D-4102-A7B3-4121D6F6E7DE}" srcId="{E02A9ADB-8C5D-4BF6-87E4-9772065CF85B}" destId="{D7E148DC-B807-4D6D-81ED-AD7D177B8354}" srcOrd="0" destOrd="0" parTransId="{7B8EE4C9-CEEE-4441-BA03-A5FCBACF37D0}" sibTransId="{8AB912B2-4313-4750-8720-CD4CD0952B7E}"/>
    <dgm:cxn modelId="{5CEB6B36-BD99-4956-9411-A013E067AF93}" srcId="{3F1BCE7A-7E0E-4E97-B2D6-60F8FD1C84D9}" destId="{8D73CCF8-E0A8-4637-B2D6-92138197DF61}" srcOrd="5" destOrd="0" parTransId="{F9CC68D4-3424-40AE-B31E-E9A17F573985}" sibTransId="{7653AB66-D721-4518-B552-7AEE17CF57C6}"/>
    <dgm:cxn modelId="{7518F381-79BF-4E13-8D46-394F45A3953E}" type="presOf" srcId="{58DD61F3-D9EC-47C9-BCAC-F35E598E9AE1}" destId="{5B030E2E-4854-491C-9398-2A522023C795}" srcOrd="1" destOrd="0" presId="urn:microsoft.com/office/officeart/2005/8/layout/hierarchy3"/>
    <dgm:cxn modelId="{DFF572BB-3B7B-4B93-8ADC-25C307D9C5F3}" type="presOf" srcId="{0E47526A-0B0A-4176-ABD8-40602C94AFD2}" destId="{7AD60894-E7D1-4E91-9C50-0C9098256808}" srcOrd="0" destOrd="0" presId="urn:microsoft.com/office/officeart/2005/8/layout/hierarchy3"/>
    <dgm:cxn modelId="{FFD1B5F5-F509-4E37-92A4-2EA582C31465}" srcId="{5BA0FEEA-EAAA-4F5E-ACDB-6D847A9B5E3E}" destId="{3F1BCE7A-7E0E-4E97-B2D6-60F8FD1C84D9}" srcOrd="1" destOrd="0" parTransId="{BF8738B6-6E07-4436-98CD-2F60785C04C5}" sibTransId="{3958550C-05A2-4E6B-8A7A-EE8AAB98D3F4}"/>
    <dgm:cxn modelId="{99AF44E4-06C4-4E85-B0D8-0FDA9B0A1E4D}" type="presOf" srcId="{3F6C8F3B-4CFF-46E4-9C5F-6F034AF3C39B}" destId="{4BDC3F57-45E0-4CC6-8FD9-51F7D257DEAA}" srcOrd="0" destOrd="0" presId="urn:microsoft.com/office/officeart/2005/8/layout/hierarchy3"/>
    <dgm:cxn modelId="{927B9302-40A9-4067-ACC3-7F6EAE219006}" type="presOf" srcId="{6229A4FE-F49A-434B-8AD8-86273AEE1B86}" destId="{E4086A9B-3549-4C41-80D7-A9C600DD8208}" srcOrd="0" destOrd="0" presId="urn:microsoft.com/office/officeart/2005/8/layout/hierarchy3"/>
    <dgm:cxn modelId="{4D39B35C-1C6C-4681-9132-6CD258E16430}" type="presOf" srcId="{2272E141-37E3-4B23-9B93-D9FBABE3F569}" destId="{D4DC0C7C-DDB7-49D4-865F-15284F1D2043}" srcOrd="0" destOrd="0" presId="urn:microsoft.com/office/officeart/2005/8/layout/hierarchy3"/>
    <dgm:cxn modelId="{EB0D3053-6680-4821-AE1F-1B9B7DE02C38}" type="presOf" srcId="{E02A9ADB-8C5D-4BF6-87E4-9772065CF85B}" destId="{A38A98D0-A275-4EEB-A397-DE7FFAF45A3A}" srcOrd="1" destOrd="0" presId="urn:microsoft.com/office/officeart/2005/8/layout/hierarchy3"/>
    <dgm:cxn modelId="{2C4A9CC2-B512-46F5-92EC-DD509FE340C3}" type="presOf" srcId="{F9CC68D4-3424-40AE-B31E-E9A17F573985}" destId="{24B32A29-9674-4A07-AB26-6C1569D0B945}" srcOrd="0" destOrd="0" presId="urn:microsoft.com/office/officeart/2005/8/layout/hierarchy3"/>
    <dgm:cxn modelId="{DFEAA043-CAEC-47FA-B293-7BDBBC350A38}" type="presOf" srcId="{37EC94D2-B38E-4597-8C5B-BD7FBD06D9EA}" destId="{83510724-EE4B-496E-9FF0-4EEFBB3CDC41}" srcOrd="0" destOrd="0" presId="urn:microsoft.com/office/officeart/2005/8/layout/hierarchy3"/>
    <dgm:cxn modelId="{E291848E-E972-4D6C-80B2-40B2AA5BCFC2}" type="presOf" srcId="{6809061A-F2ED-4459-A8C2-33E528B7363F}" destId="{21F44A6E-88BC-4D49-B0DD-F9448B020DA6}" srcOrd="0" destOrd="0" presId="urn:microsoft.com/office/officeart/2005/8/layout/hierarchy3"/>
    <dgm:cxn modelId="{FC21C50C-2D66-4331-AAC8-2E8F438D28F0}" type="presOf" srcId="{58DD61F3-D9EC-47C9-BCAC-F35E598E9AE1}" destId="{680C7755-FCA5-434C-BED2-F9EE026D622F}" srcOrd="0" destOrd="0" presId="urn:microsoft.com/office/officeart/2005/8/layout/hierarchy3"/>
    <dgm:cxn modelId="{452EF17D-959C-44DB-8654-CE282A7A6DC0}" type="presOf" srcId="{34F2EAE3-C9D8-4C93-93E2-63BCB9EE30C5}" destId="{3FAB49BE-2DC7-4A19-A777-3569ABAB688F}" srcOrd="0" destOrd="0" presId="urn:microsoft.com/office/officeart/2005/8/layout/hierarchy3"/>
    <dgm:cxn modelId="{C37D4208-4D5E-47AF-B09E-5EC190FF0E5D}" type="presParOf" srcId="{DE135D39-E377-451B-B8D6-A2162F861383}" destId="{F34E2586-0AEA-48DA-9B21-09FC7555AF3E}" srcOrd="0" destOrd="0" presId="urn:microsoft.com/office/officeart/2005/8/layout/hierarchy3"/>
    <dgm:cxn modelId="{31EFD347-AFA3-4DA5-8DEB-A3B4965F8142}" type="presParOf" srcId="{F34E2586-0AEA-48DA-9B21-09FC7555AF3E}" destId="{053BFD58-F6BC-47DB-A9C0-076A51F1E0A1}" srcOrd="0" destOrd="0" presId="urn:microsoft.com/office/officeart/2005/8/layout/hierarchy3"/>
    <dgm:cxn modelId="{EDF2DEFF-EDD0-437B-AAB2-D7A93AF5EDAD}" type="presParOf" srcId="{053BFD58-F6BC-47DB-A9C0-076A51F1E0A1}" destId="{EE171D32-D685-4FE8-9B13-2749C94B7B3D}" srcOrd="0" destOrd="0" presId="urn:microsoft.com/office/officeart/2005/8/layout/hierarchy3"/>
    <dgm:cxn modelId="{AF4F1B49-9689-41F8-97AD-83A4D681E00E}" type="presParOf" srcId="{053BFD58-F6BC-47DB-A9C0-076A51F1E0A1}" destId="{A38A98D0-A275-4EEB-A397-DE7FFAF45A3A}" srcOrd="1" destOrd="0" presId="urn:microsoft.com/office/officeart/2005/8/layout/hierarchy3"/>
    <dgm:cxn modelId="{D397708D-F0F6-43DB-B03C-77E95314A64F}" type="presParOf" srcId="{F34E2586-0AEA-48DA-9B21-09FC7555AF3E}" destId="{0B75D902-364D-4061-AF18-E777C205ED14}" srcOrd="1" destOrd="0" presId="urn:microsoft.com/office/officeart/2005/8/layout/hierarchy3"/>
    <dgm:cxn modelId="{55DBF6D7-C259-41A7-9247-930BCCFBC35F}" type="presParOf" srcId="{0B75D902-364D-4061-AF18-E777C205ED14}" destId="{4CE5C562-7FBB-4F94-97CA-FA267692E06C}" srcOrd="0" destOrd="0" presId="urn:microsoft.com/office/officeart/2005/8/layout/hierarchy3"/>
    <dgm:cxn modelId="{6C6DABAA-DA86-4784-B3DE-0A3A28F57317}" type="presParOf" srcId="{0B75D902-364D-4061-AF18-E777C205ED14}" destId="{7C249923-7DDB-4D42-BEBD-CF9048B57847}" srcOrd="1" destOrd="0" presId="urn:microsoft.com/office/officeart/2005/8/layout/hierarchy3"/>
    <dgm:cxn modelId="{77CE658A-E878-46AA-A35F-41F697A7905E}" type="presParOf" srcId="{0B75D902-364D-4061-AF18-E777C205ED14}" destId="{7F4E979C-E32B-4157-B1CD-38DFEF60D5AC}" srcOrd="2" destOrd="0" presId="urn:microsoft.com/office/officeart/2005/8/layout/hierarchy3"/>
    <dgm:cxn modelId="{4C96701E-3678-48BB-B3FD-1CF04A48C5DA}" type="presParOf" srcId="{0B75D902-364D-4061-AF18-E777C205ED14}" destId="{DC2DBCF9-6E87-4DC7-B10C-8C8C97F3BBB9}" srcOrd="3" destOrd="0" presId="urn:microsoft.com/office/officeart/2005/8/layout/hierarchy3"/>
    <dgm:cxn modelId="{4C13808A-B931-4A9E-9B8D-701324015F85}" type="presParOf" srcId="{0B75D902-364D-4061-AF18-E777C205ED14}" destId="{22279186-6B0E-4038-932D-8221EFA6D8BE}" srcOrd="4" destOrd="0" presId="urn:microsoft.com/office/officeart/2005/8/layout/hierarchy3"/>
    <dgm:cxn modelId="{2CEA8CE9-A3A2-47CB-A3E2-8D5D79F3BD64}" type="presParOf" srcId="{0B75D902-364D-4061-AF18-E777C205ED14}" destId="{BBFBFD3A-B288-4F4E-A04C-D8C716F28739}" srcOrd="5" destOrd="0" presId="urn:microsoft.com/office/officeart/2005/8/layout/hierarchy3"/>
    <dgm:cxn modelId="{CB4B8AD3-0AFB-4DD6-9D7B-2190ED071C60}" type="presParOf" srcId="{0B75D902-364D-4061-AF18-E777C205ED14}" destId="{C06F4FC0-A917-49DF-88D9-C905CA6949B6}" srcOrd="6" destOrd="0" presId="urn:microsoft.com/office/officeart/2005/8/layout/hierarchy3"/>
    <dgm:cxn modelId="{5D867C53-2A85-47FE-9016-E3B4CF783C77}" type="presParOf" srcId="{0B75D902-364D-4061-AF18-E777C205ED14}" destId="{7AD60894-E7D1-4E91-9C50-0C9098256808}" srcOrd="7" destOrd="0" presId="urn:microsoft.com/office/officeart/2005/8/layout/hierarchy3"/>
    <dgm:cxn modelId="{6037EB69-4060-43C1-9C7B-F3663F632FF5}" type="presParOf" srcId="{DE135D39-E377-451B-B8D6-A2162F861383}" destId="{DDC4B412-A7D2-4345-9893-E00B39298F93}" srcOrd="1" destOrd="0" presId="urn:microsoft.com/office/officeart/2005/8/layout/hierarchy3"/>
    <dgm:cxn modelId="{7C32149E-43E0-4478-BD3D-AD7759036CFA}" type="presParOf" srcId="{DDC4B412-A7D2-4345-9893-E00B39298F93}" destId="{83D0BF9D-D9C1-4F8D-8A74-77EE50FC3321}" srcOrd="0" destOrd="0" presId="urn:microsoft.com/office/officeart/2005/8/layout/hierarchy3"/>
    <dgm:cxn modelId="{EA3E55AF-0954-496C-B085-D53E44852313}" type="presParOf" srcId="{83D0BF9D-D9C1-4F8D-8A74-77EE50FC3321}" destId="{0C75A61D-3316-462E-BF37-CEB55F16F286}" srcOrd="0" destOrd="0" presId="urn:microsoft.com/office/officeart/2005/8/layout/hierarchy3"/>
    <dgm:cxn modelId="{816AB9C0-0E46-447A-BA3F-5700338E2C0C}" type="presParOf" srcId="{83D0BF9D-D9C1-4F8D-8A74-77EE50FC3321}" destId="{36E604DA-B557-4EBF-81B7-0848CC7752CD}" srcOrd="1" destOrd="0" presId="urn:microsoft.com/office/officeart/2005/8/layout/hierarchy3"/>
    <dgm:cxn modelId="{7C45F550-E373-43BA-B6C3-C688C1F9E294}" type="presParOf" srcId="{DDC4B412-A7D2-4345-9893-E00B39298F93}" destId="{C82B54C6-61B4-439C-8AFD-0BFC757DF794}" srcOrd="1" destOrd="0" presId="urn:microsoft.com/office/officeart/2005/8/layout/hierarchy3"/>
    <dgm:cxn modelId="{B006DE41-15B3-4644-9D20-FE64A668176A}" type="presParOf" srcId="{C82B54C6-61B4-439C-8AFD-0BFC757DF794}" destId="{8E3B9C8A-E801-4826-BAB6-A17C7583ED1D}" srcOrd="0" destOrd="0" presId="urn:microsoft.com/office/officeart/2005/8/layout/hierarchy3"/>
    <dgm:cxn modelId="{15E9E822-291D-4CE6-A3BF-027D70FB35BF}" type="presParOf" srcId="{C82B54C6-61B4-439C-8AFD-0BFC757DF794}" destId="{7EA42D4D-8F19-4A56-AC99-030A6C670873}" srcOrd="1" destOrd="0" presId="urn:microsoft.com/office/officeart/2005/8/layout/hierarchy3"/>
    <dgm:cxn modelId="{89801799-5CD2-4E89-9438-08D085EC58AB}" type="presParOf" srcId="{C82B54C6-61B4-439C-8AFD-0BFC757DF794}" destId="{4BDC3F57-45E0-4CC6-8FD9-51F7D257DEAA}" srcOrd="2" destOrd="0" presId="urn:microsoft.com/office/officeart/2005/8/layout/hierarchy3"/>
    <dgm:cxn modelId="{C7CA3D19-3FD1-4AC2-A56D-ED443A294930}" type="presParOf" srcId="{C82B54C6-61B4-439C-8AFD-0BFC757DF794}" destId="{B89CA4C6-CC3F-4A39-83D5-612F0531203C}" srcOrd="3" destOrd="0" presId="urn:microsoft.com/office/officeart/2005/8/layout/hierarchy3"/>
    <dgm:cxn modelId="{BF26F1F7-D94D-4ADF-88F1-A7BF097E1CDF}" type="presParOf" srcId="{C82B54C6-61B4-439C-8AFD-0BFC757DF794}" destId="{4DB13531-3CAC-4A0A-ABA8-85CC3426F937}" srcOrd="4" destOrd="0" presId="urn:microsoft.com/office/officeart/2005/8/layout/hierarchy3"/>
    <dgm:cxn modelId="{CD672FA7-CCCC-4392-B5B6-C71ABCB85345}" type="presParOf" srcId="{C82B54C6-61B4-439C-8AFD-0BFC757DF794}" destId="{21F44A6E-88BC-4D49-B0DD-F9448B020DA6}" srcOrd="5" destOrd="0" presId="urn:microsoft.com/office/officeart/2005/8/layout/hierarchy3"/>
    <dgm:cxn modelId="{9AA1CACC-BD0D-49B5-B124-41052FEBC943}" type="presParOf" srcId="{C82B54C6-61B4-439C-8AFD-0BFC757DF794}" destId="{AE5CB07B-6647-4F63-BE9D-E2B317D836A8}" srcOrd="6" destOrd="0" presId="urn:microsoft.com/office/officeart/2005/8/layout/hierarchy3"/>
    <dgm:cxn modelId="{5FDF1417-20D4-4098-9A43-8AC1810773C2}" type="presParOf" srcId="{C82B54C6-61B4-439C-8AFD-0BFC757DF794}" destId="{00829B34-C32F-4B64-A7CE-B92EAC682C65}" srcOrd="7" destOrd="0" presId="urn:microsoft.com/office/officeart/2005/8/layout/hierarchy3"/>
    <dgm:cxn modelId="{3E4F0CB3-09E0-4178-AB25-54F87AFACD33}" type="presParOf" srcId="{C82B54C6-61B4-439C-8AFD-0BFC757DF794}" destId="{D4DC0C7C-DDB7-49D4-865F-15284F1D2043}" srcOrd="8" destOrd="0" presId="urn:microsoft.com/office/officeart/2005/8/layout/hierarchy3"/>
    <dgm:cxn modelId="{27850DC6-678E-4D35-BB3A-636AD10FCD25}" type="presParOf" srcId="{C82B54C6-61B4-439C-8AFD-0BFC757DF794}" destId="{09130112-5B75-4DDA-942D-994442AEC3F5}" srcOrd="9" destOrd="0" presId="urn:microsoft.com/office/officeart/2005/8/layout/hierarchy3"/>
    <dgm:cxn modelId="{7FFEEA5B-9E1B-4A04-AD1E-4C349D50A9DF}" type="presParOf" srcId="{C82B54C6-61B4-439C-8AFD-0BFC757DF794}" destId="{24B32A29-9674-4A07-AB26-6C1569D0B945}" srcOrd="10" destOrd="0" presId="urn:microsoft.com/office/officeart/2005/8/layout/hierarchy3"/>
    <dgm:cxn modelId="{D445D3EF-1CAC-4093-8537-5B54EA1AA7F6}" type="presParOf" srcId="{C82B54C6-61B4-439C-8AFD-0BFC757DF794}" destId="{623317A1-A090-4980-B451-7C57FA9BAFE5}" srcOrd="11" destOrd="0" presId="urn:microsoft.com/office/officeart/2005/8/layout/hierarchy3"/>
    <dgm:cxn modelId="{AB0DD3AD-98DF-4B45-87D1-F2BF0AA8C5FE}" type="presParOf" srcId="{DE135D39-E377-451B-B8D6-A2162F861383}" destId="{321DFDDD-8F3C-42A4-B200-B7CBA90BD0CA}" srcOrd="2" destOrd="0" presId="urn:microsoft.com/office/officeart/2005/8/layout/hierarchy3"/>
    <dgm:cxn modelId="{7FC007E1-0994-41B0-84D8-25FBC368F274}" type="presParOf" srcId="{321DFDDD-8F3C-42A4-B200-B7CBA90BD0CA}" destId="{9BFF3AAB-C408-4545-9648-6A01C800A244}" srcOrd="0" destOrd="0" presId="urn:microsoft.com/office/officeart/2005/8/layout/hierarchy3"/>
    <dgm:cxn modelId="{103CABFB-424D-4586-A0A8-A91B3C277A6A}" type="presParOf" srcId="{9BFF3AAB-C408-4545-9648-6A01C800A244}" destId="{680C7755-FCA5-434C-BED2-F9EE026D622F}" srcOrd="0" destOrd="0" presId="urn:microsoft.com/office/officeart/2005/8/layout/hierarchy3"/>
    <dgm:cxn modelId="{E01C9F02-8255-4DBD-924D-0742CD638DF4}" type="presParOf" srcId="{9BFF3AAB-C408-4545-9648-6A01C800A244}" destId="{5B030E2E-4854-491C-9398-2A522023C795}" srcOrd="1" destOrd="0" presId="urn:microsoft.com/office/officeart/2005/8/layout/hierarchy3"/>
    <dgm:cxn modelId="{260EEE78-CC95-40B6-99D0-5C8E249EFC6A}" type="presParOf" srcId="{321DFDDD-8F3C-42A4-B200-B7CBA90BD0CA}" destId="{BFE409DA-F9BD-47B5-8B8D-ED4D0C8D4547}" srcOrd="1" destOrd="0" presId="urn:microsoft.com/office/officeart/2005/8/layout/hierarchy3"/>
    <dgm:cxn modelId="{59ACA961-8E2E-42F1-959F-167D51070181}" type="presParOf" srcId="{BFE409DA-F9BD-47B5-8B8D-ED4D0C8D4547}" destId="{4958BF72-8CFB-4FF4-8B61-B4F7AD611B58}" srcOrd="0" destOrd="0" presId="urn:microsoft.com/office/officeart/2005/8/layout/hierarchy3"/>
    <dgm:cxn modelId="{C24D49B2-7C9B-41B7-9938-61F29F4BD4D9}" type="presParOf" srcId="{BFE409DA-F9BD-47B5-8B8D-ED4D0C8D4547}" destId="{8EC093BD-AE18-4FA6-8AAE-19B1DF75FD0C}" srcOrd="1" destOrd="0" presId="urn:microsoft.com/office/officeart/2005/8/layout/hierarchy3"/>
    <dgm:cxn modelId="{5AFB8B4D-E30A-4976-83FD-57A2DBF09819}" type="presParOf" srcId="{BFE409DA-F9BD-47B5-8B8D-ED4D0C8D4547}" destId="{236A5943-37E9-4BBE-B206-E5C03C7D7931}" srcOrd="2" destOrd="0" presId="urn:microsoft.com/office/officeart/2005/8/layout/hierarchy3"/>
    <dgm:cxn modelId="{E446C7E3-18B6-4BE2-8F58-3548BED67D14}" type="presParOf" srcId="{BFE409DA-F9BD-47B5-8B8D-ED4D0C8D4547}" destId="{83510724-EE4B-496E-9FF0-4EEFBB3CDC41}" srcOrd="3" destOrd="0" presId="urn:microsoft.com/office/officeart/2005/8/layout/hierarchy3"/>
    <dgm:cxn modelId="{9C0BF856-B9BF-4AAD-B703-30BFF140936A}" type="presParOf" srcId="{BFE409DA-F9BD-47B5-8B8D-ED4D0C8D4547}" destId="{B5B17668-2B0A-428D-802A-C720C968BBF2}" srcOrd="4" destOrd="0" presId="urn:microsoft.com/office/officeart/2005/8/layout/hierarchy3"/>
    <dgm:cxn modelId="{B32F6467-DD20-465B-A908-E3B2F08483C2}" type="presParOf" srcId="{BFE409DA-F9BD-47B5-8B8D-ED4D0C8D4547}" destId="{5F1A5FFF-AE00-4D39-9233-D382FF3CE781}" srcOrd="5" destOrd="0" presId="urn:microsoft.com/office/officeart/2005/8/layout/hierarchy3"/>
    <dgm:cxn modelId="{AC2710EA-ACCC-4FBB-8577-BA8949843EB2}" type="presParOf" srcId="{BFE409DA-F9BD-47B5-8B8D-ED4D0C8D4547}" destId="{70446D52-CE76-4B73-BA00-D232030A9F0F}" srcOrd="6" destOrd="0" presId="urn:microsoft.com/office/officeart/2005/8/layout/hierarchy3"/>
    <dgm:cxn modelId="{1957B8B3-2BAF-49B0-9AFB-696F5F86EEA9}" type="presParOf" srcId="{BFE409DA-F9BD-47B5-8B8D-ED4D0C8D4547}" destId="{E4086A9B-3549-4C41-80D7-A9C600DD8208}" srcOrd="7" destOrd="0" presId="urn:microsoft.com/office/officeart/2005/8/layout/hierarchy3"/>
    <dgm:cxn modelId="{F6818297-42F9-497A-9B45-7C270DDBCD1F}" type="presParOf" srcId="{BFE409DA-F9BD-47B5-8B8D-ED4D0C8D4547}" destId="{3FAB49BE-2DC7-4A19-A777-3569ABAB688F}" srcOrd="8" destOrd="0" presId="urn:microsoft.com/office/officeart/2005/8/layout/hierarchy3"/>
    <dgm:cxn modelId="{03AFAA65-1E13-4EA3-825D-25FD3F17316F}" type="presParOf" srcId="{BFE409DA-F9BD-47B5-8B8D-ED4D0C8D4547}" destId="{72F01511-242E-4890-BDD9-7F88B744120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8059A-6A75-4137-BBE1-6AF6AA21B9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A3B3AC2-702C-48A0-98E7-3E2BD03E5DDF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跨單位成立工作小組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由行政副校長擔任召集人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25B26EED-5D7F-4526-B528-53579EDE48CD}" type="parTrans" cxnId="{1098A3CE-B9E8-45A4-B16A-98EA2E3750A7}">
      <dgm:prSet/>
      <dgm:spPr/>
      <dgm:t>
        <a:bodyPr/>
        <a:lstStyle/>
        <a:p>
          <a:endParaRPr lang="zh-TW" altLang="en-US"/>
        </a:p>
      </dgm:t>
    </dgm:pt>
    <dgm:pt modelId="{73E1C719-C1AD-4CD2-B0D5-7E3BA44BCDD4}" type="sibTrans" cxnId="{1098A3CE-B9E8-45A4-B16A-98EA2E3750A7}">
      <dgm:prSet/>
      <dgm:spPr/>
      <dgm:t>
        <a:bodyPr/>
        <a:lstStyle/>
        <a:p>
          <a:endParaRPr lang="zh-TW" altLang="en-US"/>
        </a:p>
      </dgm:t>
    </dgm:pt>
    <dgm:pt modelId="{9E27C7B9-F123-4EC7-8F90-B24CB82677C9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zh-TW" altLang="en-US" sz="15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業務分工：教務、研發、學務研擬學習準則評量方式、獎助金核給方式；產學處負責研究成果歸屬；環安中心負責職業安全；人事室研擬勞動權益；事務組勞健保及勞退提繳等</a:t>
          </a:r>
          <a:endParaRPr lang="zh-TW" altLang="en-US" sz="1500" b="1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B1431EA-C87E-4FC1-986D-494BB399066C}" type="parTrans" cxnId="{81D57E99-7CD6-41EC-B536-EF24BA8F302E}">
      <dgm:prSet/>
      <dgm:spPr/>
      <dgm:t>
        <a:bodyPr/>
        <a:lstStyle/>
        <a:p>
          <a:endParaRPr lang="zh-TW" altLang="en-US"/>
        </a:p>
      </dgm:t>
    </dgm:pt>
    <dgm:pt modelId="{E5E7E6F3-9444-4D31-B1A1-1014B0EDC712}" type="sibTrans" cxnId="{81D57E99-7CD6-41EC-B536-EF24BA8F302E}">
      <dgm:prSet/>
      <dgm:spPr/>
      <dgm:t>
        <a:bodyPr/>
        <a:lstStyle/>
        <a:p>
          <a:endParaRPr lang="zh-TW" altLang="en-US"/>
        </a:p>
      </dgm:t>
    </dgm:pt>
    <dgm:pt modelId="{8C784C3A-F979-4A9F-9D99-879B7876F665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研擬本校學生兼任助理學習及勞動權益保障處理要點及表單，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9/16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通過</a:t>
          </a:r>
          <a:r>
            <a:rPr lang="en-US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E1AB424-C6D1-42FD-9A7E-4EFE88C52BAC}" type="parTrans" cxnId="{BCBD4F31-1A94-40D1-8DB4-681F37825CAB}">
      <dgm:prSet/>
      <dgm:spPr/>
      <dgm:t>
        <a:bodyPr/>
        <a:lstStyle/>
        <a:p>
          <a:endParaRPr lang="zh-TW" altLang="en-US"/>
        </a:p>
      </dgm:t>
    </dgm:pt>
    <dgm:pt modelId="{DA1AC242-B3EC-4294-872C-9FF696AD4CEE}" type="sibTrans" cxnId="{BCBD4F31-1A94-40D1-8DB4-681F37825CAB}">
      <dgm:prSet/>
      <dgm:spPr/>
      <dgm:t>
        <a:bodyPr/>
        <a:lstStyle/>
        <a:p>
          <a:endParaRPr lang="zh-TW" altLang="en-US"/>
        </a:p>
      </dgm:t>
    </dgm:pt>
    <dgm:pt modelId="{A81FB678-FABB-491F-AF52-E8C62F3EC95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兼任助理資訊管理系統：聘任</a:t>
          </a:r>
          <a:r>
            <a:rPr lang="en-US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/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離退簽核、線上簽到退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開學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9/17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上線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6B7D1EE-6BB4-4620-92E5-3776E7591BA3}" type="parTrans" cxnId="{36C219C4-571F-4AD7-86D3-0304B22D6F89}">
      <dgm:prSet/>
      <dgm:spPr/>
      <dgm:t>
        <a:bodyPr/>
        <a:lstStyle/>
        <a:p>
          <a:endParaRPr lang="zh-TW" altLang="en-US"/>
        </a:p>
      </dgm:t>
    </dgm:pt>
    <dgm:pt modelId="{51D4CD5B-6E1C-428B-A5DC-19731FF1C87D}" type="sibTrans" cxnId="{36C219C4-571F-4AD7-86D3-0304B22D6F89}">
      <dgm:prSet/>
      <dgm:spPr/>
      <dgm:t>
        <a:bodyPr/>
        <a:lstStyle/>
        <a:p>
          <a:endParaRPr lang="zh-TW" altLang="en-US"/>
        </a:p>
      </dgm:t>
    </dgm:pt>
    <dgm:pt modelId="{3C134B66-F2D7-444F-B45C-8180E2E779E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7-9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月辦理四場次座談會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另配合教育部辦理全國場次、高雄地區場次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B81D561-1F54-4054-8868-97987C627C14}" type="parTrans" cxnId="{F6ADACE0-B6CF-4D69-B7D8-F214487ACB10}">
      <dgm:prSet/>
      <dgm:spPr/>
      <dgm:t>
        <a:bodyPr/>
        <a:lstStyle/>
        <a:p>
          <a:endParaRPr lang="zh-TW" altLang="en-US"/>
        </a:p>
      </dgm:t>
    </dgm:pt>
    <dgm:pt modelId="{D5D0453E-26DC-4BA7-9738-B7B8623D9EEE}" type="sibTrans" cxnId="{F6ADACE0-B6CF-4D69-B7D8-F214487ACB10}">
      <dgm:prSet/>
      <dgm:spPr/>
      <dgm:t>
        <a:bodyPr/>
        <a:lstStyle/>
        <a:p>
          <a:endParaRPr lang="zh-TW" altLang="en-US"/>
        </a:p>
      </dgm:t>
    </dgm:pt>
    <dgm:pt modelId="{7E997861-5B72-41EC-A4FD-690CBF778CF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財務衝擊影響評估及身障人員進用人數估算</a:t>
          </a:r>
          <a:endParaRPr lang="zh-TW" altLang="en-US" sz="1600" b="1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50D3E95-1DD8-4A16-91E2-942CC274BDE1}" type="parTrans" cxnId="{6B267FEF-CEE0-402A-B8AB-5065513D3B9D}">
      <dgm:prSet/>
      <dgm:spPr/>
      <dgm:t>
        <a:bodyPr/>
        <a:lstStyle/>
        <a:p>
          <a:endParaRPr lang="zh-TW" altLang="en-US"/>
        </a:p>
      </dgm:t>
    </dgm:pt>
    <dgm:pt modelId="{23F909E4-3D32-4452-9391-85B0C5BE3A99}" type="sibTrans" cxnId="{6B267FEF-CEE0-402A-B8AB-5065513D3B9D}">
      <dgm:prSet/>
      <dgm:spPr/>
      <dgm:t>
        <a:bodyPr/>
        <a:lstStyle/>
        <a:p>
          <a:endParaRPr lang="zh-TW" altLang="en-US"/>
        </a:p>
      </dgm:t>
    </dgm:pt>
    <dgm:pt modelId="{6CB1CC47-C5AD-438A-8103-9E14E5E07DF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成立爭議處理小組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(9</a:t>
          </a:r>
          <a:r>
            <a:rPr lang="zh-TW" altLang="en-US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月底</a:t>
          </a:r>
          <a:r>
            <a:rPr lang="en-US" altLang="zh-TW" sz="16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53306CE-8C51-4618-AB72-74233C196350}" type="parTrans" cxnId="{D89778C1-F677-458A-8F80-445FC020400D}">
      <dgm:prSet/>
      <dgm:spPr/>
      <dgm:t>
        <a:bodyPr/>
        <a:lstStyle/>
        <a:p>
          <a:endParaRPr lang="zh-TW" altLang="en-US"/>
        </a:p>
      </dgm:t>
    </dgm:pt>
    <dgm:pt modelId="{E2989569-682D-4DF3-88C0-7A153F531ED4}" type="sibTrans" cxnId="{D89778C1-F677-458A-8F80-445FC020400D}">
      <dgm:prSet/>
      <dgm:spPr/>
      <dgm:t>
        <a:bodyPr/>
        <a:lstStyle/>
        <a:p>
          <a:endParaRPr lang="zh-TW" altLang="en-US"/>
        </a:p>
      </dgm:t>
    </dgm:pt>
    <dgm:pt modelId="{6EAE9AE1-CEEE-46BF-B308-EA5A577570E7}" type="pres">
      <dgm:prSet presAssocID="{E158059A-6A75-4137-BBE1-6AF6AA21B9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F9F686E7-C912-416D-9CC6-FF818403077B}" type="pres">
      <dgm:prSet presAssocID="{E158059A-6A75-4137-BBE1-6AF6AA21B95A}" presName="Name1" presStyleCnt="0"/>
      <dgm:spPr/>
      <dgm:t>
        <a:bodyPr/>
        <a:lstStyle/>
        <a:p>
          <a:endParaRPr lang="zh-TW" altLang="en-US"/>
        </a:p>
      </dgm:t>
    </dgm:pt>
    <dgm:pt modelId="{F018FF88-0F8F-4485-9C62-B2DB7078652B}" type="pres">
      <dgm:prSet presAssocID="{E158059A-6A75-4137-BBE1-6AF6AA21B95A}" presName="cycle" presStyleCnt="0"/>
      <dgm:spPr/>
      <dgm:t>
        <a:bodyPr/>
        <a:lstStyle/>
        <a:p>
          <a:endParaRPr lang="zh-TW" altLang="en-US"/>
        </a:p>
      </dgm:t>
    </dgm:pt>
    <dgm:pt modelId="{4A8EECFB-2B9B-4B6C-8247-8044E73F7F4E}" type="pres">
      <dgm:prSet presAssocID="{E158059A-6A75-4137-BBE1-6AF6AA21B95A}" presName="srcNode" presStyleLbl="node1" presStyleIdx="0" presStyleCnt="7"/>
      <dgm:spPr/>
      <dgm:t>
        <a:bodyPr/>
        <a:lstStyle/>
        <a:p>
          <a:endParaRPr lang="zh-TW" altLang="en-US"/>
        </a:p>
      </dgm:t>
    </dgm:pt>
    <dgm:pt modelId="{3FDD8B14-C686-4139-88E5-D714EDB64282}" type="pres">
      <dgm:prSet presAssocID="{E158059A-6A75-4137-BBE1-6AF6AA21B95A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142D1750-1A53-4838-8E5E-CD6E512057A1}" type="pres">
      <dgm:prSet presAssocID="{E158059A-6A75-4137-BBE1-6AF6AA21B95A}" presName="extraNode" presStyleLbl="node1" presStyleIdx="0" presStyleCnt="7"/>
      <dgm:spPr/>
      <dgm:t>
        <a:bodyPr/>
        <a:lstStyle/>
        <a:p>
          <a:endParaRPr lang="zh-TW" altLang="en-US"/>
        </a:p>
      </dgm:t>
    </dgm:pt>
    <dgm:pt modelId="{9267541C-F886-47E3-9DF7-B7D9F3574EE2}" type="pres">
      <dgm:prSet presAssocID="{E158059A-6A75-4137-BBE1-6AF6AA21B95A}" presName="dstNode" presStyleLbl="node1" presStyleIdx="0" presStyleCnt="7"/>
      <dgm:spPr/>
      <dgm:t>
        <a:bodyPr/>
        <a:lstStyle/>
        <a:p>
          <a:endParaRPr lang="zh-TW" altLang="en-US"/>
        </a:p>
      </dgm:t>
    </dgm:pt>
    <dgm:pt modelId="{070761B2-AF5E-4BB3-9562-82B07C019F43}" type="pres">
      <dgm:prSet presAssocID="{4A3B3AC2-702C-48A0-98E7-3E2BD03E5DDF}" presName="text_1" presStyleLbl="node1" presStyleIdx="0" presStyleCnt="7" custScaleY="1385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677AA8-8978-447D-8646-C6AD3A072945}" type="pres">
      <dgm:prSet presAssocID="{4A3B3AC2-702C-48A0-98E7-3E2BD03E5DDF}" presName="accent_1" presStyleCnt="0"/>
      <dgm:spPr/>
      <dgm:t>
        <a:bodyPr/>
        <a:lstStyle/>
        <a:p>
          <a:endParaRPr lang="zh-TW" altLang="en-US"/>
        </a:p>
      </dgm:t>
    </dgm:pt>
    <dgm:pt modelId="{AAE5A643-B3E7-4254-B98B-FED9AC02133D}" type="pres">
      <dgm:prSet presAssocID="{4A3B3AC2-702C-48A0-98E7-3E2BD03E5DDF}" presName="accentRepeatNode" presStyleLbl="solidFgAcc1" presStyleIdx="0" presStyleCnt="7"/>
      <dgm:spPr/>
      <dgm:t>
        <a:bodyPr/>
        <a:lstStyle/>
        <a:p>
          <a:endParaRPr lang="zh-TW" altLang="en-US"/>
        </a:p>
      </dgm:t>
    </dgm:pt>
    <dgm:pt modelId="{85A9D953-E9A1-4ABE-8DE9-21BD4DC54572}" type="pres">
      <dgm:prSet presAssocID="{9E27C7B9-F123-4EC7-8F90-B24CB82677C9}" presName="text_2" presStyleLbl="node1" presStyleIdx="1" presStyleCnt="7" custScaleX="99357" custScaleY="1430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354EE9-B821-4C4C-AC0F-E5F3BABDF798}" type="pres">
      <dgm:prSet presAssocID="{9E27C7B9-F123-4EC7-8F90-B24CB82677C9}" presName="accent_2" presStyleCnt="0"/>
      <dgm:spPr/>
      <dgm:t>
        <a:bodyPr/>
        <a:lstStyle/>
        <a:p>
          <a:endParaRPr lang="zh-TW" altLang="en-US"/>
        </a:p>
      </dgm:t>
    </dgm:pt>
    <dgm:pt modelId="{2B4701BC-072A-4033-9309-4AFED9BD07D5}" type="pres">
      <dgm:prSet presAssocID="{9E27C7B9-F123-4EC7-8F90-B24CB82677C9}" presName="accentRepeatNode" presStyleLbl="solidFgAcc1" presStyleIdx="1" presStyleCnt="7"/>
      <dgm:spPr/>
      <dgm:t>
        <a:bodyPr/>
        <a:lstStyle/>
        <a:p>
          <a:endParaRPr lang="zh-TW" altLang="en-US"/>
        </a:p>
      </dgm:t>
    </dgm:pt>
    <dgm:pt modelId="{9F12352A-6778-467F-9694-BB1F95EDED94}" type="pres">
      <dgm:prSet presAssocID="{8C784C3A-F979-4A9F-9D99-879B7876F665}" presName="text_3" presStyleLbl="node1" presStyleIdx="2" presStyleCnt="7" custScaleY="1478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5AD7D9-C1F3-4F36-BEA1-07F9C49BD516}" type="pres">
      <dgm:prSet presAssocID="{8C784C3A-F979-4A9F-9D99-879B7876F665}" presName="accent_3" presStyleCnt="0"/>
      <dgm:spPr/>
      <dgm:t>
        <a:bodyPr/>
        <a:lstStyle/>
        <a:p>
          <a:endParaRPr lang="zh-TW" altLang="en-US"/>
        </a:p>
      </dgm:t>
    </dgm:pt>
    <dgm:pt modelId="{02EDE8E8-0F62-4809-B1CB-8262C54DFDCC}" type="pres">
      <dgm:prSet presAssocID="{8C784C3A-F979-4A9F-9D99-879B7876F665}" presName="accentRepeatNode" presStyleLbl="solidFgAcc1" presStyleIdx="2" presStyleCnt="7"/>
      <dgm:spPr/>
      <dgm:t>
        <a:bodyPr/>
        <a:lstStyle/>
        <a:p>
          <a:endParaRPr lang="zh-TW" altLang="en-US"/>
        </a:p>
      </dgm:t>
    </dgm:pt>
    <dgm:pt modelId="{07F32209-9085-4701-8FFC-589A126C7543}" type="pres">
      <dgm:prSet presAssocID="{A81FB678-FABB-491F-AF52-E8C62F3EC95E}" presName="text_4" presStyleLbl="node1" presStyleIdx="3" presStyleCnt="7" custScaleY="1523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FD201E-7004-47C1-A325-B730566CCC5E}" type="pres">
      <dgm:prSet presAssocID="{A81FB678-FABB-491F-AF52-E8C62F3EC95E}" presName="accent_4" presStyleCnt="0"/>
      <dgm:spPr/>
      <dgm:t>
        <a:bodyPr/>
        <a:lstStyle/>
        <a:p>
          <a:endParaRPr lang="zh-TW" altLang="en-US"/>
        </a:p>
      </dgm:t>
    </dgm:pt>
    <dgm:pt modelId="{A1748A1E-C697-4048-83BF-0C8D987F384F}" type="pres">
      <dgm:prSet presAssocID="{A81FB678-FABB-491F-AF52-E8C62F3EC95E}" presName="accentRepeatNode" presStyleLbl="solidFgAcc1" presStyleIdx="3" presStyleCnt="7"/>
      <dgm:spPr/>
      <dgm:t>
        <a:bodyPr/>
        <a:lstStyle/>
        <a:p>
          <a:endParaRPr lang="zh-TW" altLang="en-US"/>
        </a:p>
      </dgm:t>
    </dgm:pt>
    <dgm:pt modelId="{0DA49AD4-23C3-4B45-9EFA-F037DBF709F4}" type="pres">
      <dgm:prSet presAssocID="{3C134B66-F2D7-444F-B45C-8180E2E779E1}" presName="text_5" presStyleLbl="node1" presStyleIdx="4" presStyleCnt="7" custScaleY="147820" custLinFactNeighborX="164" custLinFactNeighborY="453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E79713-4C74-4112-9A7C-DB5E8FB1B36F}" type="pres">
      <dgm:prSet presAssocID="{3C134B66-F2D7-444F-B45C-8180E2E779E1}" presName="accent_5" presStyleCnt="0"/>
      <dgm:spPr/>
      <dgm:t>
        <a:bodyPr/>
        <a:lstStyle/>
        <a:p>
          <a:endParaRPr lang="zh-TW" altLang="en-US"/>
        </a:p>
      </dgm:t>
    </dgm:pt>
    <dgm:pt modelId="{D7932DDB-EFC1-41F2-88A4-11F356202EA5}" type="pres">
      <dgm:prSet presAssocID="{3C134B66-F2D7-444F-B45C-8180E2E779E1}" presName="accentRepeatNode" presStyleLbl="solidFgAcc1" presStyleIdx="4" presStyleCnt="7"/>
      <dgm:spPr/>
      <dgm:t>
        <a:bodyPr/>
        <a:lstStyle/>
        <a:p>
          <a:endParaRPr lang="zh-TW" altLang="en-US"/>
        </a:p>
      </dgm:t>
    </dgm:pt>
    <dgm:pt modelId="{C2138F7C-F003-460D-A065-7E6F60D9299A}" type="pres">
      <dgm:prSet presAssocID="{7E997861-5B72-41EC-A4FD-690CBF778CF5}" presName="text_6" presStyleLbl="node1" presStyleIdx="5" presStyleCnt="7" custScaleY="1277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5EB823-3747-4DDD-8DA4-459FB76E465A}" type="pres">
      <dgm:prSet presAssocID="{7E997861-5B72-41EC-A4FD-690CBF778CF5}" presName="accent_6" presStyleCnt="0"/>
      <dgm:spPr/>
      <dgm:t>
        <a:bodyPr/>
        <a:lstStyle/>
        <a:p>
          <a:endParaRPr lang="zh-TW" altLang="en-US"/>
        </a:p>
      </dgm:t>
    </dgm:pt>
    <dgm:pt modelId="{B5B99DAB-C528-4C91-8B10-03CBBB1A8378}" type="pres">
      <dgm:prSet presAssocID="{7E997861-5B72-41EC-A4FD-690CBF778CF5}" presName="accentRepeatNode" presStyleLbl="solidFgAcc1" presStyleIdx="5" presStyleCnt="7"/>
      <dgm:spPr/>
      <dgm:t>
        <a:bodyPr/>
        <a:lstStyle/>
        <a:p>
          <a:endParaRPr lang="zh-TW" altLang="en-US"/>
        </a:p>
      </dgm:t>
    </dgm:pt>
    <dgm:pt modelId="{D29AE0D0-C46B-4113-AC1E-C11B84ED7F3A}" type="pres">
      <dgm:prSet presAssocID="{6CB1CC47-C5AD-438A-8103-9E14E5E07DFA}" presName="text_7" presStyleLbl="node1" presStyleIdx="6" presStyleCnt="7" custScaleY="138525" custLinFactNeighborX="417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B21BD5-00E7-4FED-8FC4-C471DDDE4288}" type="pres">
      <dgm:prSet presAssocID="{6CB1CC47-C5AD-438A-8103-9E14E5E07DFA}" presName="accent_7" presStyleCnt="0"/>
      <dgm:spPr/>
      <dgm:t>
        <a:bodyPr/>
        <a:lstStyle/>
        <a:p>
          <a:endParaRPr lang="zh-TW" altLang="en-US"/>
        </a:p>
      </dgm:t>
    </dgm:pt>
    <dgm:pt modelId="{8CCF30D0-E627-41BA-BCBB-B49F1A19EC77}" type="pres">
      <dgm:prSet presAssocID="{6CB1CC47-C5AD-438A-8103-9E14E5E07DFA}" presName="accentRepeatNode" presStyleLbl="solidFgAcc1" presStyleIdx="6" presStyleCnt="7" custLinFactNeighborX="1791" custLinFactNeighborY="-5410"/>
      <dgm:spPr/>
      <dgm:t>
        <a:bodyPr/>
        <a:lstStyle/>
        <a:p>
          <a:endParaRPr lang="zh-TW" altLang="en-US"/>
        </a:p>
      </dgm:t>
    </dgm:pt>
  </dgm:ptLst>
  <dgm:cxnLst>
    <dgm:cxn modelId="{D8401FF7-852C-4087-A092-701F4563DDF1}" type="presOf" srcId="{9E27C7B9-F123-4EC7-8F90-B24CB82677C9}" destId="{85A9D953-E9A1-4ABE-8DE9-21BD4DC54572}" srcOrd="0" destOrd="0" presId="urn:microsoft.com/office/officeart/2008/layout/VerticalCurvedList"/>
    <dgm:cxn modelId="{BCBD4F31-1A94-40D1-8DB4-681F37825CAB}" srcId="{E158059A-6A75-4137-BBE1-6AF6AA21B95A}" destId="{8C784C3A-F979-4A9F-9D99-879B7876F665}" srcOrd="2" destOrd="0" parTransId="{9E1AB424-C6D1-42FD-9A7E-4EFE88C52BAC}" sibTransId="{DA1AC242-B3EC-4294-872C-9FF696AD4CEE}"/>
    <dgm:cxn modelId="{727CBC1A-DFC5-428F-B9DC-980B0CF97466}" type="presOf" srcId="{4A3B3AC2-702C-48A0-98E7-3E2BD03E5DDF}" destId="{070761B2-AF5E-4BB3-9562-82B07C019F43}" srcOrd="0" destOrd="0" presId="urn:microsoft.com/office/officeart/2008/layout/VerticalCurvedList"/>
    <dgm:cxn modelId="{2AA793BD-4F5A-4343-8A6F-4DF3EA428606}" type="presOf" srcId="{7E997861-5B72-41EC-A4FD-690CBF778CF5}" destId="{C2138F7C-F003-460D-A065-7E6F60D9299A}" srcOrd="0" destOrd="0" presId="urn:microsoft.com/office/officeart/2008/layout/VerticalCurvedList"/>
    <dgm:cxn modelId="{6B267FEF-CEE0-402A-B8AB-5065513D3B9D}" srcId="{E158059A-6A75-4137-BBE1-6AF6AA21B95A}" destId="{7E997861-5B72-41EC-A4FD-690CBF778CF5}" srcOrd="5" destOrd="0" parTransId="{C50D3E95-1DD8-4A16-91E2-942CC274BDE1}" sibTransId="{23F909E4-3D32-4452-9391-85B0C5BE3A99}"/>
    <dgm:cxn modelId="{46958095-B09F-4019-A363-5F3D7CDB14CD}" type="presOf" srcId="{3C134B66-F2D7-444F-B45C-8180E2E779E1}" destId="{0DA49AD4-23C3-4B45-9EFA-F037DBF709F4}" srcOrd="0" destOrd="0" presId="urn:microsoft.com/office/officeart/2008/layout/VerticalCurvedList"/>
    <dgm:cxn modelId="{0691F9C4-2E11-46C4-A870-50F0F4EBA5C2}" type="presOf" srcId="{E158059A-6A75-4137-BBE1-6AF6AA21B95A}" destId="{6EAE9AE1-CEEE-46BF-B308-EA5A577570E7}" srcOrd="0" destOrd="0" presId="urn:microsoft.com/office/officeart/2008/layout/VerticalCurvedList"/>
    <dgm:cxn modelId="{1098A3CE-B9E8-45A4-B16A-98EA2E3750A7}" srcId="{E158059A-6A75-4137-BBE1-6AF6AA21B95A}" destId="{4A3B3AC2-702C-48A0-98E7-3E2BD03E5DDF}" srcOrd="0" destOrd="0" parTransId="{25B26EED-5D7F-4526-B528-53579EDE48CD}" sibTransId="{73E1C719-C1AD-4CD2-B0D5-7E3BA44BCDD4}"/>
    <dgm:cxn modelId="{36C219C4-571F-4AD7-86D3-0304B22D6F89}" srcId="{E158059A-6A75-4137-BBE1-6AF6AA21B95A}" destId="{A81FB678-FABB-491F-AF52-E8C62F3EC95E}" srcOrd="3" destOrd="0" parTransId="{E6B7D1EE-6BB4-4620-92E5-3776E7591BA3}" sibTransId="{51D4CD5B-6E1C-428B-A5DC-19731FF1C87D}"/>
    <dgm:cxn modelId="{81D57E99-7CD6-41EC-B536-EF24BA8F302E}" srcId="{E158059A-6A75-4137-BBE1-6AF6AA21B95A}" destId="{9E27C7B9-F123-4EC7-8F90-B24CB82677C9}" srcOrd="1" destOrd="0" parTransId="{DB1431EA-C87E-4FC1-986D-494BB399066C}" sibTransId="{E5E7E6F3-9444-4D31-B1A1-1014B0EDC712}"/>
    <dgm:cxn modelId="{F6ADACE0-B6CF-4D69-B7D8-F214487ACB10}" srcId="{E158059A-6A75-4137-BBE1-6AF6AA21B95A}" destId="{3C134B66-F2D7-444F-B45C-8180E2E779E1}" srcOrd="4" destOrd="0" parTransId="{EB81D561-1F54-4054-8868-97987C627C14}" sibTransId="{D5D0453E-26DC-4BA7-9738-B7B8623D9EEE}"/>
    <dgm:cxn modelId="{566A610A-A431-4929-B6E5-983337BC5470}" type="presOf" srcId="{73E1C719-C1AD-4CD2-B0D5-7E3BA44BCDD4}" destId="{3FDD8B14-C686-4139-88E5-D714EDB64282}" srcOrd="0" destOrd="0" presId="urn:microsoft.com/office/officeart/2008/layout/VerticalCurvedList"/>
    <dgm:cxn modelId="{39E8B709-321D-4F43-BC68-CC22E6D08ABD}" type="presOf" srcId="{A81FB678-FABB-491F-AF52-E8C62F3EC95E}" destId="{07F32209-9085-4701-8FFC-589A126C7543}" srcOrd="0" destOrd="0" presId="urn:microsoft.com/office/officeart/2008/layout/VerticalCurvedList"/>
    <dgm:cxn modelId="{872B68C8-AA81-4E71-B8DE-C14D49C1361A}" type="presOf" srcId="{6CB1CC47-C5AD-438A-8103-9E14E5E07DFA}" destId="{D29AE0D0-C46B-4113-AC1E-C11B84ED7F3A}" srcOrd="0" destOrd="0" presId="urn:microsoft.com/office/officeart/2008/layout/VerticalCurvedList"/>
    <dgm:cxn modelId="{D89778C1-F677-458A-8F80-445FC020400D}" srcId="{E158059A-6A75-4137-BBE1-6AF6AA21B95A}" destId="{6CB1CC47-C5AD-438A-8103-9E14E5E07DFA}" srcOrd="6" destOrd="0" parTransId="{353306CE-8C51-4618-AB72-74233C196350}" sibTransId="{E2989569-682D-4DF3-88C0-7A153F531ED4}"/>
    <dgm:cxn modelId="{27A0FE2B-E8D8-4469-89BA-4A16E71B9B80}" type="presOf" srcId="{8C784C3A-F979-4A9F-9D99-879B7876F665}" destId="{9F12352A-6778-467F-9694-BB1F95EDED94}" srcOrd="0" destOrd="0" presId="urn:microsoft.com/office/officeart/2008/layout/VerticalCurvedList"/>
    <dgm:cxn modelId="{E4D2F309-3F33-407E-A521-464A05BA8FF0}" type="presParOf" srcId="{6EAE9AE1-CEEE-46BF-B308-EA5A577570E7}" destId="{F9F686E7-C912-416D-9CC6-FF818403077B}" srcOrd="0" destOrd="0" presId="urn:microsoft.com/office/officeart/2008/layout/VerticalCurvedList"/>
    <dgm:cxn modelId="{352EB115-DA23-4AEB-B7E8-85E114010605}" type="presParOf" srcId="{F9F686E7-C912-416D-9CC6-FF818403077B}" destId="{F018FF88-0F8F-4485-9C62-B2DB7078652B}" srcOrd="0" destOrd="0" presId="urn:microsoft.com/office/officeart/2008/layout/VerticalCurvedList"/>
    <dgm:cxn modelId="{7E947890-5497-4135-8E01-39930EE9A5E1}" type="presParOf" srcId="{F018FF88-0F8F-4485-9C62-B2DB7078652B}" destId="{4A8EECFB-2B9B-4B6C-8247-8044E73F7F4E}" srcOrd="0" destOrd="0" presId="urn:microsoft.com/office/officeart/2008/layout/VerticalCurvedList"/>
    <dgm:cxn modelId="{93822629-C308-41F6-9FA1-A18D0D185FB5}" type="presParOf" srcId="{F018FF88-0F8F-4485-9C62-B2DB7078652B}" destId="{3FDD8B14-C686-4139-88E5-D714EDB64282}" srcOrd="1" destOrd="0" presId="urn:microsoft.com/office/officeart/2008/layout/VerticalCurvedList"/>
    <dgm:cxn modelId="{67642F91-E909-4021-BB12-3C02DF885282}" type="presParOf" srcId="{F018FF88-0F8F-4485-9C62-B2DB7078652B}" destId="{142D1750-1A53-4838-8E5E-CD6E512057A1}" srcOrd="2" destOrd="0" presId="urn:microsoft.com/office/officeart/2008/layout/VerticalCurvedList"/>
    <dgm:cxn modelId="{CE9D2594-2CFF-447A-BC2B-133C98BD9FF7}" type="presParOf" srcId="{F018FF88-0F8F-4485-9C62-B2DB7078652B}" destId="{9267541C-F886-47E3-9DF7-B7D9F3574EE2}" srcOrd="3" destOrd="0" presId="urn:microsoft.com/office/officeart/2008/layout/VerticalCurvedList"/>
    <dgm:cxn modelId="{B8AC7469-AFEB-45D3-AB85-0F9D9A8F4673}" type="presParOf" srcId="{F9F686E7-C912-416D-9CC6-FF818403077B}" destId="{070761B2-AF5E-4BB3-9562-82B07C019F43}" srcOrd="1" destOrd="0" presId="urn:microsoft.com/office/officeart/2008/layout/VerticalCurvedList"/>
    <dgm:cxn modelId="{E792F6D2-5D3E-4E61-9882-D9FDFB69ACCB}" type="presParOf" srcId="{F9F686E7-C912-416D-9CC6-FF818403077B}" destId="{89677AA8-8978-447D-8646-C6AD3A072945}" srcOrd="2" destOrd="0" presId="urn:microsoft.com/office/officeart/2008/layout/VerticalCurvedList"/>
    <dgm:cxn modelId="{F8A25CBC-377E-4E8E-930C-527801375CAB}" type="presParOf" srcId="{89677AA8-8978-447D-8646-C6AD3A072945}" destId="{AAE5A643-B3E7-4254-B98B-FED9AC02133D}" srcOrd="0" destOrd="0" presId="urn:microsoft.com/office/officeart/2008/layout/VerticalCurvedList"/>
    <dgm:cxn modelId="{6E75C94A-0BDF-422B-BEFC-E05C83DFF737}" type="presParOf" srcId="{F9F686E7-C912-416D-9CC6-FF818403077B}" destId="{85A9D953-E9A1-4ABE-8DE9-21BD4DC54572}" srcOrd="3" destOrd="0" presId="urn:microsoft.com/office/officeart/2008/layout/VerticalCurvedList"/>
    <dgm:cxn modelId="{43F079E9-F21C-4564-A1A0-1D14C9233F16}" type="presParOf" srcId="{F9F686E7-C912-416D-9CC6-FF818403077B}" destId="{CD354EE9-B821-4C4C-AC0F-E5F3BABDF798}" srcOrd="4" destOrd="0" presId="urn:microsoft.com/office/officeart/2008/layout/VerticalCurvedList"/>
    <dgm:cxn modelId="{EFF1B1FB-7241-47C8-95CB-60C157DA71E4}" type="presParOf" srcId="{CD354EE9-B821-4C4C-AC0F-E5F3BABDF798}" destId="{2B4701BC-072A-4033-9309-4AFED9BD07D5}" srcOrd="0" destOrd="0" presId="urn:microsoft.com/office/officeart/2008/layout/VerticalCurvedList"/>
    <dgm:cxn modelId="{F487A8DF-60AA-4EB4-8380-3A5B6FC40A92}" type="presParOf" srcId="{F9F686E7-C912-416D-9CC6-FF818403077B}" destId="{9F12352A-6778-467F-9694-BB1F95EDED94}" srcOrd="5" destOrd="0" presId="urn:microsoft.com/office/officeart/2008/layout/VerticalCurvedList"/>
    <dgm:cxn modelId="{98B027C1-012A-41ED-9FC5-B0F13BCC2998}" type="presParOf" srcId="{F9F686E7-C912-416D-9CC6-FF818403077B}" destId="{5C5AD7D9-C1F3-4F36-BEA1-07F9C49BD516}" srcOrd="6" destOrd="0" presId="urn:microsoft.com/office/officeart/2008/layout/VerticalCurvedList"/>
    <dgm:cxn modelId="{DFDF2714-4480-4D7F-996D-A1BCA296535A}" type="presParOf" srcId="{5C5AD7D9-C1F3-4F36-BEA1-07F9C49BD516}" destId="{02EDE8E8-0F62-4809-B1CB-8262C54DFDCC}" srcOrd="0" destOrd="0" presId="urn:microsoft.com/office/officeart/2008/layout/VerticalCurvedList"/>
    <dgm:cxn modelId="{7582F34F-084D-4F7A-A133-44CC7DE40B9C}" type="presParOf" srcId="{F9F686E7-C912-416D-9CC6-FF818403077B}" destId="{07F32209-9085-4701-8FFC-589A126C7543}" srcOrd="7" destOrd="0" presId="urn:microsoft.com/office/officeart/2008/layout/VerticalCurvedList"/>
    <dgm:cxn modelId="{3B7891D9-AE47-4FB2-9E43-7A179C49C681}" type="presParOf" srcId="{F9F686E7-C912-416D-9CC6-FF818403077B}" destId="{31FD201E-7004-47C1-A325-B730566CCC5E}" srcOrd="8" destOrd="0" presId="urn:microsoft.com/office/officeart/2008/layout/VerticalCurvedList"/>
    <dgm:cxn modelId="{3664C453-74FA-4CAF-A214-67D110888D01}" type="presParOf" srcId="{31FD201E-7004-47C1-A325-B730566CCC5E}" destId="{A1748A1E-C697-4048-83BF-0C8D987F384F}" srcOrd="0" destOrd="0" presId="urn:microsoft.com/office/officeart/2008/layout/VerticalCurvedList"/>
    <dgm:cxn modelId="{422F7021-F120-40C3-ABE5-6B1B09CDD71B}" type="presParOf" srcId="{F9F686E7-C912-416D-9CC6-FF818403077B}" destId="{0DA49AD4-23C3-4B45-9EFA-F037DBF709F4}" srcOrd="9" destOrd="0" presId="urn:microsoft.com/office/officeart/2008/layout/VerticalCurvedList"/>
    <dgm:cxn modelId="{32612A61-ABF0-4795-B6F6-F5D2CF9E1AD0}" type="presParOf" srcId="{F9F686E7-C912-416D-9CC6-FF818403077B}" destId="{5FE79713-4C74-4112-9A7C-DB5E8FB1B36F}" srcOrd="10" destOrd="0" presId="urn:microsoft.com/office/officeart/2008/layout/VerticalCurvedList"/>
    <dgm:cxn modelId="{6B3ACD2A-CBD1-46B7-B954-45797CBDD0E1}" type="presParOf" srcId="{5FE79713-4C74-4112-9A7C-DB5E8FB1B36F}" destId="{D7932DDB-EFC1-41F2-88A4-11F356202EA5}" srcOrd="0" destOrd="0" presId="urn:microsoft.com/office/officeart/2008/layout/VerticalCurvedList"/>
    <dgm:cxn modelId="{99462F82-98FE-4445-B024-E517343FDE51}" type="presParOf" srcId="{F9F686E7-C912-416D-9CC6-FF818403077B}" destId="{C2138F7C-F003-460D-A065-7E6F60D9299A}" srcOrd="11" destOrd="0" presId="urn:microsoft.com/office/officeart/2008/layout/VerticalCurvedList"/>
    <dgm:cxn modelId="{014F2091-2FED-4AA1-9A4D-037BC74FF3D2}" type="presParOf" srcId="{F9F686E7-C912-416D-9CC6-FF818403077B}" destId="{505EB823-3747-4DDD-8DA4-459FB76E465A}" srcOrd="12" destOrd="0" presId="urn:microsoft.com/office/officeart/2008/layout/VerticalCurvedList"/>
    <dgm:cxn modelId="{BB4E693B-12C8-43D0-B9C7-394D61A0196D}" type="presParOf" srcId="{505EB823-3747-4DDD-8DA4-459FB76E465A}" destId="{B5B99DAB-C528-4C91-8B10-03CBBB1A8378}" srcOrd="0" destOrd="0" presId="urn:microsoft.com/office/officeart/2008/layout/VerticalCurvedList"/>
    <dgm:cxn modelId="{EEDE5509-56CD-4D4E-A56B-D578F31F75D0}" type="presParOf" srcId="{F9F686E7-C912-416D-9CC6-FF818403077B}" destId="{D29AE0D0-C46B-4113-AC1E-C11B84ED7F3A}" srcOrd="13" destOrd="0" presId="urn:microsoft.com/office/officeart/2008/layout/VerticalCurvedList"/>
    <dgm:cxn modelId="{B5F3D958-6B41-402C-9423-2EBEF8E65DFC}" type="presParOf" srcId="{F9F686E7-C912-416D-9CC6-FF818403077B}" destId="{19B21BD5-00E7-4FED-8FC4-C471DDDE4288}" srcOrd="14" destOrd="0" presId="urn:microsoft.com/office/officeart/2008/layout/VerticalCurvedList"/>
    <dgm:cxn modelId="{C279F5A3-9249-408F-89BB-F3153B32BE5A}" type="presParOf" srcId="{19B21BD5-00E7-4FED-8FC4-C471DDDE4288}" destId="{8CCF30D0-E627-41BA-BCBB-B49F1A19EC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80283D-E74B-432C-B875-4B04D3237A4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633CAEB-1BC5-4840-A56F-E3146B7153F4}">
      <dgm:prSet phldrT="[文字]"/>
      <dgm:spPr>
        <a:ln>
          <a:solidFill>
            <a:srgbClr val="00B0F0"/>
          </a:solidFill>
        </a:ln>
      </dgm:spPr>
      <dgm:t>
        <a:bodyPr/>
        <a:lstStyle/>
        <a:p>
          <a:r>
            <a:rPr lang="zh-TW" altLang="en-US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聘任兼任助  理</a:t>
          </a:r>
          <a:endParaRPr lang="zh-TW" altLang="en-US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F9840AF-3303-4762-AB8B-241D17C73599}" type="parTrans" cxnId="{9C03FF42-F707-4D93-8027-D91488E88C8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7608980-008B-4A82-A0DC-ABF6E086D315}" type="sibTrans" cxnId="{9C03FF42-F707-4D93-8027-D91488E88C8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84ABFCA-4B3F-4516-8AD8-FD95D160367B}" type="asst">
      <dgm:prSet phldrT="[文字]"/>
      <dgm:spPr>
        <a:ln w="28575">
          <a:solidFill>
            <a:srgbClr val="00B0F0"/>
          </a:solidFill>
        </a:ln>
      </dgm:spPr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關係確認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B18743-CACF-4989-8FC3-67E42B21211A}" type="parTrans" cxnId="{6EFD1C5E-44DC-4620-A85F-6473DE249DE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EF94717-B316-4656-B45F-4C2F7EA413DA}" type="sibTrans" cxnId="{6EFD1C5E-44DC-4620-A85F-6473DE249DE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C7AE1C-BE17-427A-A2EE-C9BC24691E03}">
      <dgm:prSet phldrT="[文字]"/>
      <dgm:spPr>
        <a:ln w="28575">
          <a:solidFill>
            <a:srgbClr val="00B0F0"/>
          </a:solidFill>
        </a:ln>
      </dgm:spPr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學習關係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1B12D1C-1FC5-43D7-9942-C4820ABEC9A6}" type="parTrans" cxnId="{9D1B54DE-31EA-49EC-A02C-AEF1DEDC892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583D492-3024-4EE3-8747-8739D5A95621}" type="sibTrans" cxnId="{9D1B54DE-31EA-49EC-A02C-AEF1DEDC892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F58607-E837-4592-9768-5F43D7ECC5B1}">
      <dgm:prSet phldrT="[文字]"/>
      <dgm:spPr>
        <a:ln w="28575">
          <a:solidFill>
            <a:srgbClr val="00B0F0"/>
          </a:solidFill>
        </a:ln>
      </dgm:spPr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勞僱關係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64543D3-4F57-4578-8342-A3318014C9D2}" type="parTrans" cxnId="{F0B4CB89-427B-4A38-9401-99E64105BD9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9C27ECD-E48B-4F32-8D7D-678214EED9EB}" type="sibTrans" cxnId="{F0B4CB89-427B-4A38-9401-99E64105BD9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DB5F285-3F8B-4C0D-92E2-605A7DFCFADF}" type="pres">
      <dgm:prSet presAssocID="{6580283D-E74B-432C-B875-4B04D3237A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4486A625-E400-4D15-9B8A-A765F0391162}" type="pres">
      <dgm:prSet presAssocID="{9633CAEB-1BC5-4840-A56F-E3146B7153F4}" presName="hierRoot1" presStyleCnt="0">
        <dgm:presLayoutVars>
          <dgm:hierBranch val="init"/>
        </dgm:presLayoutVars>
      </dgm:prSet>
      <dgm:spPr/>
    </dgm:pt>
    <dgm:pt modelId="{568AF263-29F1-4117-B52B-84599CF78E72}" type="pres">
      <dgm:prSet presAssocID="{9633CAEB-1BC5-4840-A56F-E3146B7153F4}" presName="rootComposite1" presStyleCnt="0"/>
      <dgm:spPr/>
    </dgm:pt>
    <dgm:pt modelId="{DC0DCBC4-200D-4B8B-B9E7-FFBDED56BFB9}" type="pres">
      <dgm:prSet presAssocID="{9633CAEB-1BC5-4840-A56F-E3146B7153F4}" presName="rootText1" presStyleLbl="node0" presStyleIdx="0" presStyleCnt="1" custScaleX="99264" custScaleY="18460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2556A22-7882-42EB-9836-CD3DD5FAC997}" type="pres">
      <dgm:prSet presAssocID="{9633CAEB-1BC5-4840-A56F-E3146B7153F4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3C165D8D-8351-48D1-8CAB-26F99D91BB91}" type="pres">
      <dgm:prSet presAssocID="{9633CAEB-1BC5-4840-A56F-E3146B7153F4}" presName="hierChild2" presStyleCnt="0"/>
      <dgm:spPr/>
    </dgm:pt>
    <dgm:pt modelId="{36BFA295-176A-4248-AB08-C951F81BDB2F}" type="pres">
      <dgm:prSet presAssocID="{41B12D1C-1FC5-43D7-9942-C4820ABEC9A6}" presName="Name64" presStyleLbl="parChTrans1D2" presStyleIdx="0" presStyleCnt="3"/>
      <dgm:spPr/>
      <dgm:t>
        <a:bodyPr/>
        <a:lstStyle/>
        <a:p>
          <a:endParaRPr lang="zh-TW" altLang="en-US"/>
        </a:p>
      </dgm:t>
    </dgm:pt>
    <dgm:pt modelId="{2A24C2B0-6808-452E-9FFA-BAC7EB270DA8}" type="pres">
      <dgm:prSet presAssocID="{2AC7AE1C-BE17-427A-A2EE-C9BC24691E03}" presName="hierRoot2" presStyleCnt="0">
        <dgm:presLayoutVars>
          <dgm:hierBranch val="init"/>
        </dgm:presLayoutVars>
      </dgm:prSet>
      <dgm:spPr/>
    </dgm:pt>
    <dgm:pt modelId="{1B9711CC-51BB-46C5-86E8-6F5BE022A5FA}" type="pres">
      <dgm:prSet presAssocID="{2AC7AE1C-BE17-427A-A2EE-C9BC24691E03}" presName="rootComposite" presStyleCnt="0"/>
      <dgm:spPr/>
    </dgm:pt>
    <dgm:pt modelId="{E6BD3B94-260E-4DCA-B880-9B5B9F8CC4D2}" type="pres">
      <dgm:prSet presAssocID="{2AC7AE1C-BE17-427A-A2EE-C9BC24691E0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4568B46-8092-4729-A89E-950889845C7E}" type="pres">
      <dgm:prSet presAssocID="{2AC7AE1C-BE17-427A-A2EE-C9BC24691E03}" presName="rootConnector" presStyleLbl="node2" presStyleIdx="0" presStyleCnt="2"/>
      <dgm:spPr/>
      <dgm:t>
        <a:bodyPr/>
        <a:lstStyle/>
        <a:p>
          <a:endParaRPr lang="zh-TW" altLang="en-US"/>
        </a:p>
      </dgm:t>
    </dgm:pt>
    <dgm:pt modelId="{AE1E7CA9-EA9C-48CF-A801-9886F78445BA}" type="pres">
      <dgm:prSet presAssocID="{2AC7AE1C-BE17-427A-A2EE-C9BC24691E03}" presName="hierChild4" presStyleCnt="0"/>
      <dgm:spPr/>
    </dgm:pt>
    <dgm:pt modelId="{F14D1008-7B40-473B-A331-26166819C06F}" type="pres">
      <dgm:prSet presAssocID="{2AC7AE1C-BE17-427A-A2EE-C9BC24691E03}" presName="hierChild5" presStyleCnt="0"/>
      <dgm:spPr/>
    </dgm:pt>
    <dgm:pt modelId="{64708DD5-BB96-4153-9E26-F04A2CDC967D}" type="pres">
      <dgm:prSet presAssocID="{E64543D3-4F57-4578-8342-A3318014C9D2}" presName="Name64" presStyleLbl="parChTrans1D2" presStyleIdx="1" presStyleCnt="3"/>
      <dgm:spPr/>
      <dgm:t>
        <a:bodyPr/>
        <a:lstStyle/>
        <a:p>
          <a:endParaRPr lang="zh-TW" altLang="en-US"/>
        </a:p>
      </dgm:t>
    </dgm:pt>
    <dgm:pt modelId="{E49E0A19-7EB7-4AAC-AA31-C6987C4D31DD}" type="pres">
      <dgm:prSet presAssocID="{9AF58607-E837-4592-9768-5F43D7ECC5B1}" presName="hierRoot2" presStyleCnt="0">
        <dgm:presLayoutVars>
          <dgm:hierBranch val="init"/>
        </dgm:presLayoutVars>
      </dgm:prSet>
      <dgm:spPr/>
    </dgm:pt>
    <dgm:pt modelId="{E17A215F-B491-411D-A6EA-D2EAEFA32429}" type="pres">
      <dgm:prSet presAssocID="{9AF58607-E837-4592-9768-5F43D7ECC5B1}" presName="rootComposite" presStyleCnt="0"/>
      <dgm:spPr/>
    </dgm:pt>
    <dgm:pt modelId="{822CB912-ACF4-4B6E-8739-21F907EB7BC3}" type="pres">
      <dgm:prSet presAssocID="{9AF58607-E837-4592-9768-5F43D7ECC5B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2EA279-A7EF-4AE1-8FDE-4CB8D05E1623}" type="pres">
      <dgm:prSet presAssocID="{9AF58607-E837-4592-9768-5F43D7ECC5B1}" presName="rootConnector" presStyleLbl="node2" presStyleIdx="1" presStyleCnt="2"/>
      <dgm:spPr/>
      <dgm:t>
        <a:bodyPr/>
        <a:lstStyle/>
        <a:p>
          <a:endParaRPr lang="zh-TW" altLang="en-US"/>
        </a:p>
      </dgm:t>
    </dgm:pt>
    <dgm:pt modelId="{C0C636D3-E85B-4DBF-BFDA-1789DDD39C35}" type="pres">
      <dgm:prSet presAssocID="{9AF58607-E837-4592-9768-5F43D7ECC5B1}" presName="hierChild4" presStyleCnt="0"/>
      <dgm:spPr/>
    </dgm:pt>
    <dgm:pt modelId="{58DA6BB7-EAC0-4C4E-9E7D-E41FBAE3A7D2}" type="pres">
      <dgm:prSet presAssocID="{9AF58607-E837-4592-9768-5F43D7ECC5B1}" presName="hierChild5" presStyleCnt="0"/>
      <dgm:spPr/>
    </dgm:pt>
    <dgm:pt modelId="{99D92F28-40AD-4647-891D-701FE183044A}" type="pres">
      <dgm:prSet presAssocID="{9633CAEB-1BC5-4840-A56F-E3146B7153F4}" presName="hierChild3" presStyleCnt="0"/>
      <dgm:spPr/>
    </dgm:pt>
    <dgm:pt modelId="{4F76AC05-709C-447F-86E6-DE60BBEBEF89}" type="pres">
      <dgm:prSet presAssocID="{87B18743-CACF-4989-8FC3-67E42B21211A}" presName="Name115" presStyleLbl="parChTrans1D2" presStyleIdx="2" presStyleCnt="3"/>
      <dgm:spPr/>
      <dgm:t>
        <a:bodyPr/>
        <a:lstStyle/>
        <a:p>
          <a:endParaRPr lang="zh-TW" altLang="en-US"/>
        </a:p>
      </dgm:t>
    </dgm:pt>
    <dgm:pt modelId="{D4C81623-BFE7-4DDF-B055-062BC63973E9}" type="pres">
      <dgm:prSet presAssocID="{F84ABFCA-4B3F-4516-8AD8-FD95D160367B}" presName="hierRoot3" presStyleCnt="0">
        <dgm:presLayoutVars>
          <dgm:hierBranch val="init"/>
        </dgm:presLayoutVars>
      </dgm:prSet>
      <dgm:spPr/>
    </dgm:pt>
    <dgm:pt modelId="{38E0E413-49C1-47D8-9B2F-85C96F4B05B2}" type="pres">
      <dgm:prSet presAssocID="{F84ABFCA-4B3F-4516-8AD8-FD95D160367B}" presName="rootComposite3" presStyleCnt="0"/>
      <dgm:spPr/>
    </dgm:pt>
    <dgm:pt modelId="{61B5D10A-036A-4326-A92A-80B96F2DAEF0}" type="pres">
      <dgm:prSet presAssocID="{F84ABFCA-4B3F-4516-8AD8-FD95D160367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38C8A35-9E88-47AF-8406-D7DC8F04E90A}" type="pres">
      <dgm:prSet presAssocID="{F84ABFCA-4B3F-4516-8AD8-FD95D160367B}" presName="rootConnector3" presStyleLbl="asst1" presStyleIdx="0" presStyleCnt="1"/>
      <dgm:spPr/>
      <dgm:t>
        <a:bodyPr/>
        <a:lstStyle/>
        <a:p>
          <a:endParaRPr lang="zh-TW" altLang="en-US"/>
        </a:p>
      </dgm:t>
    </dgm:pt>
    <dgm:pt modelId="{8B3DBF95-F528-4322-8C43-C75209552213}" type="pres">
      <dgm:prSet presAssocID="{F84ABFCA-4B3F-4516-8AD8-FD95D160367B}" presName="hierChild6" presStyleCnt="0"/>
      <dgm:spPr/>
    </dgm:pt>
    <dgm:pt modelId="{029BF99B-1C4B-48BB-AF57-FC6BB2A8FC46}" type="pres">
      <dgm:prSet presAssocID="{F84ABFCA-4B3F-4516-8AD8-FD95D160367B}" presName="hierChild7" presStyleCnt="0"/>
      <dgm:spPr/>
    </dgm:pt>
  </dgm:ptLst>
  <dgm:cxnLst>
    <dgm:cxn modelId="{036BC1D0-0921-402A-A244-FEB45A07A614}" type="presOf" srcId="{F84ABFCA-4B3F-4516-8AD8-FD95D160367B}" destId="{B38C8A35-9E88-47AF-8406-D7DC8F04E90A}" srcOrd="1" destOrd="0" presId="urn:microsoft.com/office/officeart/2009/3/layout/HorizontalOrganizationChart"/>
    <dgm:cxn modelId="{A4CE8479-C1D9-4705-8AC8-FD2586958EFA}" type="presOf" srcId="{E64543D3-4F57-4578-8342-A3318014C9D2}" destId="{64708DD5-BB96-4153-9E26-F04A2CDC967D}" srcOrd="0" destOrd="0" presId="urn:microsoft.com/office/officeart/2009/3/layout/HorizontalOrganizationChart"/>
    <dgm:cxn modelId="{0A49C13C-5E43-4FA0-8BCB-479C1CBA1347}" type="presOf" srcId="{9633CAEB-1BC5-4840-A56F-E3146B7153F4}" destId="{A2556A22-7882-42EB-9836-CD3DD5FAC997}" srcOrd="1" destOrd="0" presId="urn:microsoft.com/office/officeart/2009/3/layout/HorizontalOrganizationChart"/>
    <dgm:cxn modelId="{AB9D33B0-9C03-4248-A339-28E594ABEF74}" type="presOf" srcId="{9633CAEB-1BC5-4840-A56F-E3146B7153F4}" destId="{DC0DCBC4-200D-4B8B-B9E7-FFBDED56BFB9}" srcOrd="0" destOrd="0" presId="urn:microsoft.com/office/officeart/2009/3/layout/HorizontalOrganizationChart"/>
    <dgm:cxn modelId="{70652CD8-FF61-4849-9F52-93C859A6FE6D}" type="presOf" srcId="{2AC7AE1C-BE17-427A-A2EE-C9BC24691E03}" destId="{34568B46-8092-4729-A89E-950889845C7E}" srcOrd="1" destOrd="0" presId="urn:microsoft.com/office/officeart/2009/3/layout/HorizontalOrganizationChart"/>
    <dgm:cxn modelId="{9D1B54DE-31EA-49EC-A02C-AEF1DEDC8927}" srcId="{9633CAEB-1BC5-4840-A56F-E3146B7153F4}" destId="{2AC7AE1C-BE17-427A-A2EE-C9BC24691E03}" srcOrd="1" destOrd="0" parTransId="{41B12D1C-1FC5-43D7-9942-C4820ABEC9A6}" sibTransId="{1583D492-3024-4EE3-8747-8739D5A95621}"/>
    <dgm:cxn modelId="{3B051F6F-D334-49A7-9332-21C5C97B724F}" type="presOf" srcId="{87B18743-CACF-4989-8FC3-67E42B21211A}" destId="{4F76AC05-709C-447F-86E6-DE60BBEBEF89}" srcOrd="0" destOrd="0" presId="urn:microsoft.com/office/officeart/2009/3/layout/HorizontalOrganizationChart"/>
    <dgm:cxn modelId="{EC674D18-68E3-4E99-9D0C-A5146387BC41}" type="presOf" srcId="{9AF58607-E837-4592-9768-5F43D7ECC5B1}" destId="{822CB912-ACF4-4B6E-8739-21F907EB7BC3}" srcOrd="0" destOrd="0" presId="urn:microsoft.com/office/officeart/2009/3/layout/HorizontalOrganizationChart"/>
    <dgm:cxn modelId="{FFEA2125-FCFF-4076-892C-1F20824ED2FE}" type="presOf" srcId="{2AC7AE1C-BE17-427A-A2EE-C9BC24691E03}" destId="{E6BD3B94-260E-4DCA-B880-9B5B9F8CC4D2}" srcOrd="0" destOrd="0" presId="urn:microsoft.com/office/officeart/2009/3/layout/HorizontalOrganizationChart"/>
    <dgm:cxn modelId="{EBF6F5D2-DD90-4722-82CF-0C8DF658743B}" type="presOf" srcId="{6580283D-E74B-432C-B875-4B04D3237A43}" destId="{CDB5F285-3F8B-4C0D-92E2-605A7DFCFADF}" srcOrd="0" destOrd="0" presId="urn:microsoft.com/office/officeart/2009/3/layout/HorizontalOrganizationChart"/>
    <dgm:cxn modelId="{47D36C65-B4A1-4534-9BC9-D30AD08A08BF}" type="presOf" srcId="{F84ABFCA-4B3F-4516-8AD8-FD95D160367B}" destId="{61B5D10A-036A-4326-A92A-80B96F2DAEF0}" srcOrd="0" destOrd="0" presId="urn:microsoft.com/office/officeart/2009/3/layout/HorizontalOrganizationChart"/>
    <dgm:cxn modelId="{07AF96FA-B277-45AD-8ABE-2B59C9F48458}" type="presOf" srcId="{41B12D1C-1FC5-43D7-9942-C4820ABEC9A6}" destId="{36BFA295-176A-4248-AB08-C951F81BDB2F}" srcOrd="0" destOrd="0" presId="urn:microsoft.com/office/officeart/2009/3/layout/HorizontalOrganizationChart"/>
    <dgm:cxn modelId="{F0B4CB89-427B-4A38-9401-99E64105BD91}" srcId="{9633CAEB-1BC5-4840-A56F-E3146B7153F4}" destId="{9AF58607-E837-4592-9768-5F43D7ECC5B1}" srcOrd="2" destOrd="0" parTransId="{E64543D3-4F57-4578-8342-A3318014C9D2}" sibTransId="{89C27ECD-E48B-4F32-8D7D-678214EED9EB}"/>
    <dgm:cxn modelId="{5C8B1FC1-2316-43D1-A9B4-9B45D660725B}" type="presOf" srcId="{9AF58607-E837-4592-9768-5F43D7ECC5B1}" destId="{4E2EA279-A7EF-4AE1-8FDE-4CB8D05E1623}" srcOrd="1" destOrd="0" presId="urn:microsoft.com/office/officeart/2009/3/layout/HorizontalOrganizationChart"/>
    <dgm:cxn modelId="{9C03FF42-F707-4D93-8027-D91488E88C87}" srcId="{6580283D-E74B-432C-B875-4B04D3237A43}" destId="{9633CAEB-1BC5-4840-A56F-E3146B7153F4}" srcOrd="0" destOrd="0" parTransId="{BF9840AF-3303-4762-AB8B-241D17C73599}" sibTransId="{37608980-008B-4A82-A0DC-ABF6E086D315}"/>
    <dgm:cxn modelId="{6EFD1C5E-44DC-4620-A85F-6473DE249DE0}" srcId="{9633CAEB-1BC5-4840-A56F-E3146B7153F4}" destId="{F84ABFCA-4B3F-4516-8AD8-FD95D160367B}" srcOrd="0" destOrd="0" parTransId="{87B18743-CACF-4989-8FC3-67E42B21211A}" sibTransId="{1EF94717-B316-4656-B45F-4C2F7EA413DA}"/>
    <dgm:cxn modelId="{E1096614-69C1-4415-847F-73252B2DF339}" type="presParOf" srcId="{CDB5F285-3F8B-4C0D-92E2-605A7DFCFADF}" destId="{4486A625-E400-4D15-9B8A-A765F0391162}" srcOrd="0" destOrd="0" presId="urn:microsoft.com/office/officeart/2009/3/layout/HorizontalOrganizationChart"/>
    <dgm:cxn modelId="{2C839B00-B50B-449F-94ED-2CC65346B4C1}" type="presParOf" srcId="{4486A625-E400-4D15-9B8A-A765F0391162}" destId="{568AF263-29F1-4117-B52B-84599CF78E72}" srcOrd="0" destOrd="0" presId="urn:microsoft.com/office/officeart/2009/3/layout/HorizontalOrganizationChart"/>
    <dgm:cxn modelId="{6C6A882E-E4E4-486B-B270-B32467629852}" type="presParOf" srcId="{568AF263-29F1-4117-B52B-84599CF78E72}" destId="{DC0DCBC4-200D-4B8B-B9E7-FFBDED56BFB9}" srcOrd="0" destOrd="0" presId="urn:microsoft.com/office/officeart/2009/3/layout/HorizontalOrganizationChart"/>
    <dgm:cxn modelId="{8435AF91-C0D9-4204-98F4-5343543EBD4E}" type="presParOf" srcId="{568AF263-29F1-4117-B52B-84599CF78E72}" destId="{A2556A22-7882-42EB-9836-CD3DD5FAC997}" srcOrd="1" destOrd="0" presId="urn:microsoft.com/office/officeart/2009/3/layout/HorizontalOrganizationChart"/>
    <dgm:cxn modelId="{171CF19A-87C5-4DCD-A84B-67163764BD14}" type="presParOf" srcId="{4486A625-E400-4D15-9B8A-A765F0391162}" destId="{3C165D8D-8351-48D1-8CAB-26F99D91BB91}" srcOrd="1" destOrd="0" presId="urn:microsoft.com/office/officeart/2009/3/layout/HorizontalOrganizationChart"/>
    <dgm:cxn modelId="{90FBC3CC-CB07-40E0-8BDF-CDB45D8C3E83}" type="presParOf" srcId="{3C165D8D-8351-48D1-8CAB-26F99D91BB91}" destId="{36BFA295-176A-4248-AB08-C951F81BDB2F}" srcOrd="0" destOrd="0" presId="urn:microsoft.com/office/officeart/2009/3/layout/HorizontalOrganizationChart"/>
    <dgm:cxn modelId="{C60B6C14-FCA1-4177-825F-6FF8B40CE314}" type="presParOf" srcId="{3C165D8D-8351-48D1-8CAB-26F99D91BB91}" destId="{2A24C2B0-6808-452E-9FFA-BAC7EB270DA8}" srcOrd="1" destOrd="0" presId="urn:microsoft.com/office/officeart/2009/3/layout/HorizontalOrganizationChart"/>
    <dgm:cxn modelId="{336B6FD6-4B6F-4FFD-AD78-408313BF81C2}" type="presParOf" srcId="{2A24C2B0-6808-452E-9FFA-BAC7EB270DA8}" destId="{1B9711CC-51BB-46C5-86E8-6F5BE022A5FA}" srcOrd="0" destOrd="0" presId="urn:microsoft.com/office/officeart/2009/3/layout/HorizontalOrganizationChart"/>
    <dgm:cxn modelId="{E3FC75D4-590A-479B-967E-D8673ADDB651}" type="presParOf" srcId="{1B9711CC-51BB-46C5-86E8-6F5BE022A5FA}" destId="{E6BD3B94-260E-4DCA-B880-9B5B9F8CC4D2}" srcOrd="0" destOrd="0" presId="urn:microsoft.com/office/officeart/2009/3/layout/HorizontalOrganizationChart"/>
    <dgm:cxn modelId="{5BCCA917-4D28-4732-9BD5-1C82EA4C8774}" type="presParOf" srcId="{1B9711CC-51BB-46C5-86E8-6F5BE022A5FA}" destId="{34568B46-8092-4729-A89E-950889845C7E}" srcOrd="1" destOrd="0" presId="urn:microsoft.com/office/officeart/2009/3/layout/HorizontalOrganizationChart"/>
    <dgm:cxn modelId="{4D9469F2-DE69-43C6-A571-AAB814DA7F6F}" type="presParOf" srcId="{2A24C2B0-6808-452E-9FFA-BAC7EB270DA8}" destId="{AE1E7CA9-EA9C-48CF-A801-9886F78445BA}" srcOrd="1" destOrd="0" presId="urn:microsoft.com/office/officeart/2009/3/layout/HorizontalOrganizationChart"/>
    <dgm:cxn modelId="{4567F72F-ABB2-451A-94B1-DE9593B7A62D}" type="presParOf" srcId="{2A24C2B0-6808-452E-9FFA-BAC7EB270DA8}" destId="{F14D1008-7B40-473B-A331-26166819C06F}" srcOrd="2" destOrd="0" presId="urn:microsoft.com/office/officeart/2009/3/layout/HorizontalOrganizationChart"/>
    <dgm:cxn modelId="{B11D46FB-BE79-46EB-8677-3CD551D79863}" type="presParOf" srcId="{3C165D8D-8351-48D1-8CAB-26F99D91BB91}" destId="{64708DD5-BB96-4153-9E26-F04A2CDC967D}" srcOrd="2" destOrd="0" presId="urn:microsoft.com/office/officeart/2009/3/layout/HorizontalOrganizationChart"/>
    <dgm:cxn modelId="{7AE61B4E-C2BC-4F31-A10C-FC312B79628B}" type="presParOf" srcId="{3C165D8D-8351-48D1-8CAB-26F99D91BB91}" destId="{E49E0A19-7EB7-4AAC-AA31-C6987C4D31DD}" srcOrd="3" destOrd="0" presId="urn:microsoft.com/office/officeart/2009/3/layout/HorizontalOrganizationChart"/>
    <dgm:cxn modelId="{7E1C6542-AB02-4D3E-8270-E01CFA39505C}" type="presParOf" srcId="{E49E0A19-7EB7-4AAC-AA31-C6987C4D31DD}" destId="{E17A215F-B491-411D-A6EA-D2EAEFA32429}" srcOrd="0" destOrd="0" presId="urn:microsoft.com/office/officeart/2009/3/layout/HorizontalOrganizationChart"/>
    <dgm:cxn modelId="{F2809F38-E1CE-46D6-ADCE-AE8D05731604}" type="presParOf" srcId="{E17A215F-B491-411D-A6EA-D2EAEFA32429}" destId="{822CB912-ACF4-4B6E-8739-21F907EB7BC3}" srcOrd="0" destOrd="0" presId="urn:microsoft.com/office/officeart/2009/3/layout/HorizontalOrganizationChart"/>
    <dgm:cxn modelId="{D59C999C-F84F-45E4-9BC8-7A41ADFC8B83}" type="presParOf" srcId="{E17A215F-B491-411D-A6EA-D2EAEFA32429}" destId="{4E2EA279-A7EF-4AE1-8FDE-4CB8D05E1623}" srcOrd="1" destOrd="0" presId="urn:microsoft.com/office/officeart/2009/3/layout/HorizontalOrganizationChart"/>
    <dgm:cxn modelId="{E9A0D11E-045F-4BCC-B31C-739F0A56F9C3}" type="presParOf" srcId="{E49E0A19-7EB7-4AAC-AA31-C6987C4D31DD}" destId="{C0C636D3-E85B-4DBF-BFDA-1789DDD39C35}" srcOrd="1" destOrd="0" presId="urn:microsoft.com/office/officeart/2009/3/layout/HorizontalOrganizationChart"/>
    <dgm:cxn modelId="{FE841EB4-F956-423E-B446-D8C9FC49B8BD}" type="presParOf" srcId="{E49E0A19-7EB7-4AAC-AA31-C6987C4D31DD}" destId="{58DA6BB7-EAC0-4C4E-9E7D-E41FBAE3A7D2}" srcOrd="2" destOrd="0" presId="urn:microsoft.com/office/officeart/2009/3/layout/HorizontalOrganizationChart"/>
    <dgm:cxn modelId="{86BE2C57-2B56-4315-BE73-A3CA096B020E}" type="presParOf" srcId="{4486A625-E400-4D15-9B8A-A765F0391162}" destId="{99D92F28-40AD-4647-891D-701FE183044A}" srcOrd="2" destOrd="0" presId="urn:microsoft.com/office/officeart/2009/3/layout/HorizontalOrganizationChart"/>
    <dgm:cxn modelId="{39541791-59DF-4267-975C-ACC99D4B2DFC}" type="presParOf" srcId="{99D92F28-40AD-4647-891D-701FE183044A}" destId="{4F76AC05-709C-447F-86E6-DE60BBEBEF89}" srcOrd="0" destOrd="0" presId="urn:microsoft.com/office/officeart/2009/3/layout/HorizontalOrganizationChart"/>
    <dgm:cxn modelId="{FEDDC82C-9D90-439B-852A-F15CC092D5F0}" type="presParOf" srcId="{99D92F28-40AD-4647-891D-701FE183044A}" destId="{D4C81623-BFE7-4DDF-B055-062BC63973E9}" srcOrd="1" destOrd="0" presId="urn:microsoft.com/office/officeart/2009/3/layout/HorizontalOrganizationChart"/>
    <dgm:cxn modelId="{1DCE669A-86B7-4867-AAFF-6136752D1461}" type="presParOf" srcId="{D4C81623-BFE7-4DDF-B055-062BC63973E9}" destId="{38E0E413-49C1-47D8-9B2F-85C96F4B05B2}" srcOrd="0" destOrd="0" presId="urn:microsoft.com/office/officeart/2009/3/layout/HorizontalOrganizationChart"/>
    <dgm:cxn modelId="{DDB09442-E771-4833-914C-0CBF09230656}" type="presParOf" srcId="{38E0E413-49C1-47D8-9B2F-85C96F4B05B2}" destId="{61B5D10A-036A-4326-A92A-80B96F2DAEF0}" srcOrd="0" destOrd="0" presId="urn:microsoft.com/office/officeart/2009/3/layout/HorizontalOrganizationChart"/>
    <dgm:cxn modelId="{1B9995D2-2B7E-4104-AF2F-6F570E2B9CD5}" type="presParOf" srcId="{38E0E413-49C1-47D8-9B2F-85C96F4B05B2}" destId="{B38C8A35-9E88-47AF-8406-D7DC8F04E90A}" srcOrd="1" destOrd="0" presId="urn:microsoft.com/office/officeart/2009/3/layout/HorizontalOrganizationChart"/>
    <dgm:cxn modelId="{FF5A581A-4A3A-4808-8263-AF4C2EBF0DCC}" type="presParOf" srcId="{D4C81623-BFE7-4DDF-B055-062BC63973E9}" destId="{8B3DBF95-F528-4322-8C43-C75209552213}" srcOrd="1" destOrd="0" presId="urn:microsoft.com/office/officeart/2009/3/layout/HorizontalOrganizationChart"/>
    <dgm:cxn modelId="{8146501B-EB7F-480C-BC40-FEC99665F49B}" type="presParOf" srcId="{D4C81623-BFE7-4DDF-B055-062BC63973E9}" destId="{029BF99B-1C4B-48BB-AF57-FC6BB2A8FC4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3929DE-EC44-491F-945D-42BEFC80599D}" type="doc">
      <dgm:prSet loTypeId="urn:microsoft.com/office/officeart/2005/8/layout/equation1" loCatId="process" qsTypeId="urn:microsoft.com/office/officeart/2005/8/quickstyle/3d2" qsCatId="3D" csTypeId="urn:microsoft.com/office/officeart/2005/8/colors/colorful2" csCatId="colorful" phldr="1"/>
      <dgm:spPr/>
    </dgm:pt>
    <dgm:pt modelId="{1582B2CA-A2F8-4BE8-A3AC-A479A39080C4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關    係</a:t>
          </a:r>
          <a:endParaRPr lang="en-US" altLang="zh-TW" b="1" dirty="0" smtClean="0">
            <a:solidFill>
              <a:schemeClr val="tx1"/>
            </a:solidFill>
          </a:endParaRPr>
        </a:p>
        <a:p>
          <a:r>
            <a:rPr lang="zh-TW" altLang="en-US" b="1" dirty="0" smtClean="0">
              <a:solidFill>
                <a:schemeClr val="tx1"/>
              </a:solidFill>
            </a:rPr>
            <a:t>確認單</a:t>
          </a:r>
          <a:endParaRPr lang="zh-TW" altLang="en-US" b="1" dirty="0">
            <a:solidFill>
              <a:schemeClr val="tx1"/>
            </a:solidFill>
          </a:endParaRPr>
        </a:p>
      </dgm:t>
    </dgm:pt>
    <dgm:pt modelId="{F3E8F679-9E74-4605-B93E-A977E2EEDDD3}" type="parTrans" cxnId="{CE1362AC-7A94-4E7C-95E7-5680B83505EB}">
      <dgm:prSet/>
      <dgm:spPr/>
      <dgm:t>
        <a:bodyPr/>
        <a:lstStyle/>
        <a:p>
          <a:endParaRPr lang="zh-TW" altLang="en-US"/>
        </a:p>
      </dgm:t>
    </dgm:pt>
    <dgm:pt modelId="{5109F572-E97F-4A1B-8845-30D14230482B}" type="sibTrans" cxnId="{CE1362AC-7A94-4E7C-95E7-5680B83505EB}">
      <dgm:prSet/>
      <dgm:spPr/>
      <dgm:t>
        <a:bodyPr/>
        <a:lstStyle/>
        <a:p>
          <a:endParaRPr lang="zh-TW" altLang="en-US"/>
        </a:p>
      </dgm:t>
    </dgm:pt>
    <dgm:pt modelId="{2EC775D8-9A2B-44C5-938A-5D5CB012E923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學習活動簽署文件</a:t>
          </a:r>
          <a:endParaRPr lang="zh-TW" altLang="en-US" b="1" dirty="0">
            <a:solidFill>
              <a:schemeClr val="tx1"/>
            </a:solidFill>
          </a:endParaRPr>
        </a:p>
      </dgm:t>
    </dgm:pt>
    <dgm:pt modelId="{567E34F3-A77F-4389-8CB6-472188F99C99}" type="parTrans" cxnId="{C4CB1C75-C325-4702-B4EF-25453F1B6A87}">
      <dgm:prSet/>
      <dgm:spPr/>
      <dgm:t>
        <a:bodyPr/>
        <a:lstStyle/>
        <a:p>
          <a:endParaRPr lang="zh-TW" altLang="en-US"/>
        </a:p>
      </dgm:t>
    </dgm:pt>
    <dgm:pt modelId="{EDB5B34E-767B-4C9A-A5AB-6D6035FE1C3B}" type="sibTrans" cxnId="{C4CB1C75-C325-4702-B4EF-25453F1B6A87}">
      <dgm:prSet/>
      <dgm:spPr/>
      <dgm:t>
        <a:bodyPr/>
        <a:lstStyle/>
        <a:p>
          <a:endParaRPr lang="zh-TW" altLang="en-US"/>
        </a:p>
      </dgm:t>
    </dgm:pt>
    <dgm:pt modelId="{5A282E99-ADEF-4FA8-9AB2-C5A9C3E3A3E7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完成聘任程序</a:t>
          </a:r>
          <a:endParaRPr lang="zh-TW" altLang="en-US" b="1" dirty="0">
            <a:solidFill>
              <a:schemeClr val="tx1"/>
            </a:solidFill>
          </a:endParaRPr>
        </a:p>
      </dgm:t>
    </dgm:pt>
    <dgm:pt modelId="{994A1784-5971-45D8-ABE6-4D38A6F89396}" type="parTrans" cxnId="{1817E071-18F9-4B99-A89E-9559DE396BCF}">
      <dgm:prSet/>
      <dgm:spPr/>
      <dgm:t>
        <a:bodyPr/>
        <a:lstStyle/>
        <a:p>
          <a:endParaRPr lang="zh-TW" altLang="en-US"/>
        </a:p>
      </dgm:t>
    </dgm:pt>
    <dgm:pt modelId="{47EE6388-A11A-4ED6-BFDA-9C122B1988DA}" type="sibTrans" cxnId="{1817E071-18F9-4B99-A89E-9559DE396BCF}">
      <dgm:prSet/>
      <dgm:spPr/>
      <dgm:t>
        <a:bodyPr/>
        <a:lstStyle/>
        <a:p>
          <a:endParaRPr lang="zh-TW" altLang="en-US"/>
        </a:p>
      </dgm:t>
    </dgm:pt>
    <dgm:pt modelId="{05C827EF-F8DB-4068-AFA4-1480F74B9E32}" type="pres">
      <dgm:prSet presAssocID="{813929DE-EC44-491F-945D-42BEFC80599D}" presName="linearFlow" presStyleCnt="0">
        <dgm:presLayoutVars>
          <dgm:dir/>
          <dgm:resizeHandles val="exact"/>
        </dgm:presLayoutVars>
      </dgm:prSet>
      <dgm:spPr/>
    </dgm:pt>
    <dgm:pt modelId="{DE00B298-D059-4E37-ADA1-023DA7DD5910}" type="pres">
      <dgm:prSet presAssocID="{1582B2CA-A2F8-4BE8-A3AC-A479A39080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19322E-3772-4945-AA60-845D3C3E48D2}" type="pres">
      <dgm:prSet presAssocID="{5109F572-E97F-4A1B-8845-30D14230482B}" presName="spacerL" presStyleCnt="0"/>
      <dgm:spPr/>
    </dgm:pt>
    <dgm:pt modelId="{1AF74BAB-3D19-4524-8458-488191E56F33}" type="pres">
      <dgm:prSet presAssocID="{5109F572-E97F-4A1B-8845-30D14230482B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8C573266-B22C-4840-AA89-9BD9A71BB1E0}" type="pres">
      <dgm:prSet presAssocID="{5109F572-E97F-4A1B-8845-30D14230482B}" presName="spacerR" presStyleCnt="0"/>
      <dgm:spPr/>
    </dgm:pt>
    <dgm:pt modelId="{956ABFC9-2956-40A3-85F8-B2A3D9E41B4A}" type="pres">
      <dgm:prSet presAssocID="{2EC775D8-9A2B-44C5-938A-5D5CB012E9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742582-A98B-4EE4-BF1E-2057D2BE1828}" type="pres">
      <dgm:prSet presAssocID="{EDB5B34E-767B-4C9A-A5AB-6D6035FE1C3B}" presName="spacerL" presStyleCnt="0"/>
      <dgm:spPr/>
    </dgm:pt>
    <dgm:pt modelId="{F6494C1E-9691-488E-AAA5-1556F3A80D2D}" type="pres">
      <dgm:prSet presAssocID="{EDB5B34E-767B-4C9A-A5AB-6D6035FE1C3B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AC7502A6-D173-4459-98AA-66146A6CDB5F}" type="pres">
      <dgm:prSet presAssocID="{EDB5B34E-767B-4C9A-A5AB-6D6035FE1C3B}" presName="spacerR" presStyleCnt="0"/>
      <dgm:spPr/>
    </dgm:pt>
    <dgm:pt modelId="{CE06C3CB-2BE5-4BF6-9015-C3153F9BCE12}" type="pres">
      <dgm:prSet presAssocID="{5A282E99-ADEF-4FA8-9AB2-C5A9C3E3A3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5E8466A-7E75-471E-AE06-4927BC64CB05}" type="presOf" srcId="{813929DE-EC44-491F-945D-42BEFC80599D}" destId="{05C827EF-F8DB-4068-AFA4-1480F74B9E32}" srcOrd="0" destOrd="0" presId="urn:microsoft.com/office/officeart/2005/8/layout/equation1"/>
    <dgm:cxn modelId="{9F1DD710-A4B0-49C5-9862-1F881926FE1B}" type="presOf" srcId="{EDB5B34E-767B-4C9A-A5AB-6D6035FE1C3B}" destId="{F6494C1E-9691-488E-AAA5-1556F3A80D2D}" srcOrd="0" destOrd="0" presId="urn:microsoft.com/office/officeart/2005/8/layout/equation1"/>
    <dgm:cxn modelId="{6AE9D1B8-80C0-4D29-BD3F-45CB3F18EBDB}" type="presOf" srcId="{1582B2CA-A2F8-4BE8-A3AC-A479A39080C4}" destId="{DE00B298-D059-4E37-ADA1-023DA7DD5910}" srcOrd="0" destOrd="0" presId="urn:microsoft.com/office/officeart/2005/8/layout/equation1"/>
    <dgm:cxn modelId="{30623A2F-D27A-4886-807E-A9D7DCF6F413}" type="presOf" srcId="{5A282E99-ADEF-4FA8-9AB2-C5A9C3E3A3E7}" destId="{CE06C3CB-2BE5-4BF6-9015-C3153F9BCE12}" srcOrd="0" destOrd="0" presId="urn:microsoft.com/office/officeart/2005/8/layout/equation1"/>
    <dgm:cxn modelId="{C4CB1C75-C325-4702-B4EF-25453F1B6A87}" srcId="{813929DE-EC44-491F-945D-42BEFC80599D}" destId="{2EC775D8-9A2B-44C5-938A-5D5CB012E923}" srcOrd="1" destOrd="0" parTransId="{567E34F3-A77F-4389-8CB6-472188F99C99}" sibTransId="{EDB5B34E-767B-4C9A-A5AB-6D6035FE1C3B}"/>
    <dgm:cxn modelId="{36519DF4-7F5B-445F-BDBA-53D398061CAF}" type="presOf" srcId="{2EC775D8-9A2B-44C5-938A-5D5CB012E923}" destId="{956ABFC9-2956-40A3-85F8-B2A3D9E41B4A}" srcOrd="0" destOrd="0" presId="urn:microsoft.com/office/officeart/2005/8/layout/equation1"/>
    <dgm:cxn modelId="{CE1362AC-7A94-4E7C-95E7-5680B83505EB}" srcId="{813929DE-EC44-491F-945D-42BEFC80599D}" destId="{1582B2CA-A2F8-4BE8-A3AC-A479A39080C4}" srcOrd="0" destOrd="0" parTransId="{F3E8F679-9E74-4605-B93E-A977E2EEDDD3}" sibTransId="{5109F572-E97F-4A1B-8845-30D14230482B}"/>
    <dgm:cxn modelId="{1817E071-18F9-4B99-A89E-9559DE396BCF}" srcId="{813929DE-EC44-491F-945D-42BEFC80599D}" destId="{5A282E99-ADEF-4FA8-9AB2-C5A9C3E3A3E7}" srcOrd="2" destOrd="0" parTransId="{994A1784-5971-45D8-ABE6-4D38A6F89396}" sibTransId="{47EE6388-A11A-4ED6-BFDA-9C122B1988DA}"/>
    <dgm:cxn modelId="{631D83CD-D84F-4D61-B017-F3C1A2651FA2}" type="presOf" srcId="{5109F572-E97F-4A1B-8845-30D14230482B}" destId="{1AF74BAB-3D19-4524-8458-488191E56F33}" srcOrd="0" destOrd="0" presId="urn:microsoft.com/office/officeart/2005/8/layout/equation1"/>
    <dgm:cxn modelId="{B2212A63-32D2-4ECB-BFF8-ADEA813B3ADC}" type="presParOf" srcId="{05C827EF-F8DB-4068-AFA4-1480F74B9E32}" destId="{DE00B298-D059-4E37-ADA1-023DA7DD5910}" srcOrd="0" destOrd="0" presId="urn:microsoft.com/office/officeart/2005/8/layout/equation1"/>
    <dgm:cxn modelId="{F0973EB1-DD6D-4CA5-BEAB-E8470E708DA2}" type="presParOf" srcId="{05C827EF-F8DB-4068-AFA4-1480F74B9E32}" destId="{3019322E-3772-4945-AA60-845D3C3E48D2}" srcOrd="1" destOrd="0" presId="urn:microsoft.com/office/officeart/2005/8/layout/equation1"/>
    <dgm:cxn modelId="{4AFA6A70-2052-4949-9A1D-2F243A285A60}" type="presParOf" srcId="{05C827EF-F8DB-4068-AFA4-1480F74B9E32}" destId="{1AF74BAB-3D19-4524-8458-488191E56F33}" srcOrd="2" destOrd="0" presId="urn:microsoft.com/office/officeart/2005/8/layout/equation1"/>
    <dgm:cxn modelId="{AE4AE6F0-5CEE-4847-93A4-95BEE9B124CF}" type="presParOf" srcId="{05C827EF-F8DB-4068-AFA4-1480F74B9E32}" destId="{8C573266-B22C-4840-AA89-9BD9A71BB1E0}" srcOrd="3" destOrd="0" presId="urn:microsoft.com/office/officeart/2005/8/layout/equation1"/>
    <dgm:cxn modelId="{B11BF278-9AD2-4345-A4B9-6A303962BA47}" type="presParOf" srcId="{05C827EF-F8DB-4068-AFA4-1480F74B9E32}" destId="{956ABFC9-2956-40A3-85F8-B2A3D9E41B4A}" srcOrd="4" destOrd="0" presId="urn:microsoft.com/office/officeart/2005/8/layout/equation1"/>
    <dgm:cxn modelId="{2F85B531-FB88-4EFC-8525-C0FE16B3BB9D}" type="presParOf" srcId="{05C827EF-F8DB-4068-AFA4-1480F74B9E32}" destId="{4E742582-A98B-4EE4-BF1E-2057D2BE1828}" srcOrd="5" destOrd="0" presId="urn:microsoft.com/office/officeart/2005/8/layout/equation1"/>
    <dgm:cxn modelId="{9FD26BD3-7AF8-4D42-8E61-29D96687CB36}" type="presParOf" srcId="{05C827EF-F8DB-4068-AFA4-1480F74B9E32}" destId="{F6494C1E-9691-488E-AAA5-1556F3A80D2D}" srcOrd="6" destOrd="0" presId="urn:microsoft.com/office/officeart/2005/8/layout/equation1"/>
    <dgm:cxn modelId="{5B11DBDC-CE6F-43F2-95F6-52E85BE01BE5}" type="presParOf" srcId="{05C827EF-F8DB-4068-AFA4-1480F74B9E32}" destId="{AC7502A6-D173-4459-98AA-66146A6CDB5F}" srcOrd="7" destOrd="0" presId="urn:microsoft.com/office/officeart/2005/8/layout/equation1"/>
    <dgm:cxn modelId="{9ECAD034-6108-4A08-AF34-4A7A4FDE8A96}" type="presParOf" srcId="{05C827EF-F8DB-4068-AFA4-1480F74B9E32}" destId="{CE06C3CB-2BE5-4BF6-9015-C3153F9BCE1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71D32-D685-4FE8-9B13-2749C94B7B3D}">
      <dsp:nvSpPr>
        <dsp:cNvPr id="0" name=""/>
        <dsp:cNvSpPr/>
      </dsp:nvSpPr>
      <dsp:spPr>
        <a:xfrm>
          <a:off x="864637" y="0"/>
          <a:ext cx="1370744" cy="78564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附負擔行政給付</a:t>
          </a:r>
          <a:endParaRPr lang="zh-TW" altLang="en-US" sz="22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887648" y="23011"/>
        <a:ext cx="1324722" cy="739622"/>
      </dsp:txXfrm>
    </dsp:sp>
    <dsp:sp modelId="{4CE5C562-7FBB-4F94-97CA-FA267692E06C}">
      <dsp:nvSpPr>
        <dsp:cNvPr id="0" name=""/>
        <dsp:cNvSpPr/>
      </dsp:nvSpPr>
      <dsp:spPr>
        <a:xfrm>
          <a:off x="1001712" y="785644"/>
          <a:ext cx="137074" cy="345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58"/>
              </a:lnTo>
              <a:lnTo>
                <a:pt x="137074" y="3457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49923-7DDB-4D42-BEBD-CF9048B57847}">
      <dsp:nvSpPr>
        <dsp:cNvPr id="0" name=""/>
        <dsp:cNvSpPr/>
      </dsp:nvSpPr>
      <dsp:spPr>
        <a:xfrm>
          <a:off x="1138786" y="854830"/>
          <a:ext cx="1378250" cy="553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zh-TW" altLang="en-US" sz="1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附帶一定條件之給付</a:t>
          </a:r>
          <a:endParaRPr lang="zh-TW" altLang="en-US" sz="16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154987" y="871031"/>
        <a:ext cx="1345848" cy="520742"/>
      </dsp:txXfrm>
    </dsp:sp>
    <dsp:sp modelId="{7F4E979C-E32B-4157-B1CD-38DFEF60D5AC}">
      <dsp:nvSpPr>
        <dsp:cNvPr id="0" name=""/>
        <dsp:cNvSpPr/>
      </dsp:nvSpPr>
      <dsp:spPr>
        <a:xfrm>
          <a:off x="1001712" y="785644"/>
          <a:ext cx="137074" cy="937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7504"/>
              </a:lnTo>
              <a:lnTo>
                <a:pt x="137074" y="9375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DBCF9-6E87-4DC7-B10C-8C8C97F3BBB9}">
      <dsp:nvSpPr>
        <dsp:cNvPr id="0" name=""/>
        <dsp:cNvSpPr/>
      </dsp:nvSpPr>
      <dsp:spPr>
        <a:xfrm>
          <a:off x="1138786" y="1510923"/>
          <a:ext cx="1378250" cy="424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無對價性及勞務監督指揮</a:t>
          </a:r>
          <a:endParaRPr lang="zh-TW" altLang="en-US" sz="1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151218" y="1523355"/>
        <a:ext cx="1353386" cy="399586"/>
      </dsp:txXfrm>
    </dsp:sp>
    <dsp:sp modelId="{22279186-6B0E-4038-932D-8221EFA6D8BE}">
      <dsp:nvSpPr>
        <dsp:cNvPr id="0" name=""/>
        <dsp:cNvSpPr/>
      </dsp:nvSpPr>
      <dsp:spPr>
        <a:xfrm>
          <a:off x="1001712" y="785644"/>
          <a:ext cx="137074" cy="1464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903"/>
              </a:lnTo>
              <a:lnTo>
                <a:pt x="137074" y="14649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BFD3A-B288-4F4E-A04C-D8C716F28739}">
      <dsp:nvSpPr>
        <dsp:cNvPr id="0" name=""/>
        <dsp:cNvSpPr/>
      </dsp:nvSpPr>
      <dsp:spPr>
        <a:xfrm>
          <a:off x="1138786" y="2038323"/>
          <a:ext cx="1342954" cy="424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給付條件與勞務提供無連動關係</a:t>
          </a:r>
          <a:endParaRPr lang="zh-TW" altLang="en-US" sz="12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151218" y="2050755"/>
        <a:ext cx="1318090" cy="399586"/>
      </dsp:txXfrm>
    </dsp:sp>
    <dsp:sp modelId="{C06F4FC0-A917-49DF-88D9-C905CA6949B6}">
      <dsp:nvSpPr>
        <dsp:cNvPr id="0" name=""/>
        <dsp:cNvSpPr/>
      </dsp:nvSpPr>
      <dsp:spPr>
        <a:xfrm>
          <a:off x="1001712" y="785644"/>
          <a:ext cx="137074" cy="2124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701"/>
              </a:lnTo>
              <a:lnTo>
                <a:pt x="137074" y="212470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60894-E7D1-4E91-9C50-0C9098256808}">
      <dsp:nvSpPr>
        <dsp:cNvPr id="0" name=""/>
        <dsp:cNvSpPr/>
      </dsp:nvSpPr>
      <dsp:spPr>
        <a:xfrm>
          <a:off x="1138786" y="2565722"/>
          <a:ext cx="1351006" cy="689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類民法</a:t>
          </a:r>
          <a:r>
            <a:rPr lang="en-US" altLang="zh-TW" sz="12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420</a:t>
          </a:r>
          <a:r>
            <a:rPr lang="zh-TW" altLang="en-US" sz="12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條有負擔之贈予屬單務無償契約</a:t>
          </a:r>
          <a:endParaRPr lang="zh-TW" altLang="en-US" sz="12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158973" y="2585909"/>
        <a:ext cx="1310632" cy="648873"/>
      </dsp:txXfrm>
    </dsp:sp>
    <dsp:sp modelId="{0C75A61D-3316-462E-BF37-CEB55F16F286}">
      <dsp:nvSpPr>
        <dsp:cNvPr id="0" name=""/>
        <dsp:cNvSpPr/>
      </dsp:nvSpPr>
      <dsp:spPr>
        <a:xfrm>
          <a:off x="2441280" y="2194"/>
          <a:ext cx="2812408" cy="715293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學習關係</a:t>
          </a:r>
          <a:endParaRPr lang="zh-TW" altLang="en-US" sz="22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462230" y="23144"/>
        <a:ext cx="2770508" cy="673393"/>
      </dsp:txXfrm>
    </dsp:sp>
    <dsp:sp modelId="{8E3B9C8A-E801-4826-BAB6-A17C7583ED1D}">
      <dsp:nvSpPr>
        <dsp:cNvPr id="0" name=""/>
        <dsp:cNvSpPr/>
      </dsp:nvSpPr>
      <dsp:spPr>
        <a:xfrm>
          <a:off x="2722521" y="717488"/>
          <a:ext cx="281240" cy="330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6"/>
              </a:lnTo>
              <a:lnTo>
                <a:pt x="281240" y="3308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42D4D-8F19-4A56-AC99-030A6C670873}">
      <dsp:nvSpPr>
        <dsp:cNvPr id="0" name=""/>
        <dsp:cNvSpPr/>
      </dsp:nvSpPr>
      <dsp:spPr>
        <a:xfrm>
          <a:off x="3003762" y="820437"/>
          <a:ext cx="2120056" cy="455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課程學習或服務學習</a:t>
          </a:r>
          <a:endParaRPr lang="zh-TW" altLang="en-US" sz="1600" b="1" kern="1200" dirty="0">
            <a:solidFill>
              <a:srgbClr val="FF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017114" y="833789"/>
        <a:ext cx="2093352" cy="429170"/>
      </dsp:txXfrm>
    </dsp:sp>
    <dsp:sp modelId="{4BDC3F57-45E0-4CC6-8FD9-51F7D257DEAA}">
      <dsp:nvSpPr>
        <dsp:cNvPr id="0" name=""/>
        <dsp:cNvSpPr/>
      </dsp:nvSpPr>
      <dsp:spPr>
        <a:xfrm>
          <a:off x="2722521" y="717488"/>
          <a:ext cx="281240" cy="908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246"/>
              </a:lnTo>
              <a:lnTo>
                <a:pt x="281240" y="908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CA4C6-CC3F-4A39-83D5-612F0531203C}">
      <dsp:nvSpPr>
        <dsp:cNvPr id="0" name=""/>
        <dsp:cNvSpPr/>
      </dsp:nvSpPr>
      <dsp:spPr>
        <a:xfrm>
          <a:off x="3003762" y="1379260"/>
          <a:ext cx="2167864" cy="49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相對應課程計畫或活動及指導</a:t>
          </a:r>
          <a:endParaRPr lang="zh-TW" altLang="en-US" sz="16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018200" y="1393698"/>
        <a:ext cx="2138988" cy="464072"/>
      </dsp:txXfrm>
    </dsp:sp>
    <dsp:sp modelId="{4DB13531-3CAC-4A0A-ABA8-85CC3426F937}">
      <dsp:nvSpPr>
        <dsp:cNvPr id="0" name=""/>
        <dsp:cNvSpPr/>
      </dsp:nvSpPr>
      <dsp:spPr>
        <a:xfrm>
          <a:off x="2722521" y="717488"/>
          <a:ext cx="281240" cy="1473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936"/>
              </a:lnTo>
              <a:lnTo>
                <a:pt x="281240" y="14739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44A6E-88BC-4D49-B0DD-F9448B020DA6}">
      <dsp:nvSpPr>
        <dsp:cNvPr id="0" name=""/>
        <dsp:cNvSpPr/>
      </dsp:nvSpPr>
      <dsp:spPr>
        <a:xfrm>
          <a:off x="3003762" y="1939199"/>
          <a:ext cx="2122217" cy="504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學習準則與評量及獎助</a:t>
          </a:r>
          <a:endParaRPr lang="zh-TW" altLang="en-US" sz="16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018537" y="1953974"/>
        <a:ext cx="2092667" cy="474899"/>
      </dsp:txXfrm>
    </dsp:sp>
    <dsp:sp modelId="{AE5CB07B-6647-4F63-BE9D-E2B317D836A8}">
      <dsp:nvSpPr>
        <dsp:cNvPr id="0" name=""/>
        <dsp:cNvSpPr/>
      </dsp:nvSpPr>
      <dsp:spPr>
        <a:xfrm>
          <a:off x="2722521" y="717488"/>
          <a:ext cx="281240" cy="2041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335"/>
              </a:lnTo>
              <a:lnTo>
                <a:pt x="281240" y="20413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29B34-C32F-4B64-A7CE-B92EAC682C65}">
      <dsp:nvSpPr>
        <dsp:cNvPr id="0" name=""/>
        <dsp:cNvSpPr/>
      </dsp:nvSpPr>
      <dsp:spPr>
        <a:xfrm>
          <a:off x="3003762" y="2546598"/>
          <a:ext cx="2136363" cy="424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成果著作權歸屬學生</a:t>
          </a:r>
          <a:endParaRPr lang="zh-TW" altLang="en-US" sz="1600" b="1" kern="1200" dirty="0">
            <a:solidFill>
              <a:srgbClr val="FF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016194" y="2559030"/>
        <a:ext cx="2111499" cy="399586"/>
      </dsp:txXfrm>
    </dsp:sp>
    <dsp:sp modelId="{D4DC0C7C-DDB7-49D4-865F-15284F1D2043}">
      <dsp:nvSpPr>
        <dsp:cNvPr id="0" name=""/>
        <dsp:cNvSpPr/>
      </dsp:nvSpPr>
      <dsp:spPr>
        <a:xfrm>
          <a:off x="2722521" y="717488"/>
          <a:ext cx="281240" cy="2568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8734"/>
              </a:lnTo>
              <a:lnTo>
                <a:pt x="281240" y="256873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30112-5B75-4DDA-942D-994442AEC3F5}">
      <dsp:nvSpPr>
        <dsp:cNvPr id="0" name=""/>
        <dsp:cNvSpPr/>
      </dsp:nvSpPr>
      <dsp:spPr>
        <a:xfrm>
          <a:off x="3003762" y="3073997"/>
          <a:ext cx="2153566" cy="424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於學校章則規定獎助津貼給付範疇及事項</a:t>
          </a:r>
          <a:endParaRPr lang="zh-TW" altLang="en-US" sz="1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016194" y="3086429"/>
        <a:ext cx="2128702" cy="399586"/>
      </dsp:txXfrm>
    </dsp:sp>
    <dsp:sp modelId="{24B32A29-9674-4A07-AB26-6C1569D0B945}">
      <dsp:nvSpPr>
        <dsp:cNvPr id="0" name=""/>
        <dsp:cNvSpPr/>
      </dsp:nvSpPr>
      <dsp:spPr>
        <a:xfrm>
          <a:off x="2722521" y="717488"/>
          <a:ext cx="281240" cy="3096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133"/>
              </a:lnTo>
              <a:lnTo>
                <a:pt x="281240" y="309613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317A1-A090-4980-B451-7C57FA9BAFE5}">
      <dsp:nvSpPr>
        <dsp:cNvPr id="0" name=""/>
        <dsp:cNvSpPr/>
      </dsp:nvSpPr>
      <dsp:spPr>
        <a:xfrm>
          <a:off x="3003762" y="3601396"/>
          <a:ext cx="2184909" cy="424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爭議處理機制</a:t>
          </a:r>
          <a:endParaRPr lang="en-US" altLang="zh-TW" sz="1600" b="1" kern="1200" dirty="0" smtClean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016194" y="3613828"/>
        <a:ext cx="2160045" cy="399586"/>
      </dsp:txXfrm>
    </dsp:sp>
    <dsp:sp modelId="{680C7755-FCA5-434C-BED2-F9EE026D622F}">
      <dsp:nvSpPr>
        <dsp:cNvPr id="0" name=""/>
        <dsp:cNvSpPr/>
      </dsp:nvSpPr>
      <dsp:spPr>
        <a:xfrm>
          <a:off x="5459586" y="2194"/>
          <a:ext cx="2892799" cy="667417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勞僱關係</a:t>
          </a:r>
          <a:endParaRPr lang="zh-TW" altLang="en-US" sz="22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479134" y="21742"/>
        <a:ext cx="2853703" cy="628321"/>
      </dsp:txXfrm>
    </dsp:sp>
    <dsp:sp modelId="{4958BF72-8CFB-4FF4-8B61-B4F7AD611B58}">
      <dsp:nvSpPr>
        <dsp:cNvPr id="0" name=""/>
        <dsp:cNvSpPr/>
      </dsp:nvSpPr>
      <dsp:spPr>
        <a:xfrm>
          <a:off x="5748866" y="669612"/>
          <a:ext cx="289279" cy="38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83"/>
              </a:lnTo>
              <a:lnTo>
                <a:pt x="289279" y="3890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093BD-AE18-4FA6-8AAE-19B1DF75FD0C}">
      <dsp:nvSpPr>
        <dsp:cNvPr id="0" name=""/>
        <dsp:cNvSpPr/>
      </dsp:nvSpPr>
      <dsp:spPr>
        <a:xfrm>
          <a:off x="6038146" y="772561"/>
          <a:ext cx="2314239" cy="572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提供勞務獲取報酬之從屬對價關係</a:t>
          </a:r>
          <a:endParaRPr lang="zh-TW" altLang="en-US" sz="16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054907" y="789322"/>
        <a:ext cx="2280717" cy="538746"/>
      </dsp:txXfrm>
    </dsp:sp>
    <dsp:sp modelId="{236A5943-37E9-4BBE-B206-E5C03C7D7931}">
      <dsp:nvSpPr>
        <dsp:cNvPr id="0" name=""/>
        <dsp:cNvSpPr/>
      </dsp:nvSpPr>
      <dsp:spPr>
        <a:xfrm>
          <a:off x="5748866" y="669612"/>
          <a:ext cx="273447" cy="1060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069"/>
              </a:lnTo>
              <a:lnTo>
                <a:pt x="273447" y="10600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10724-EE4B-496E-9FF0-4EEFBB3CDC41}">
      <dsp:nvSpPr>
        <dsp:cNvPr id="0" name=""/>
        <dsp:cNvSpPr/>
      </dsp:nvSpPr>
      <dsp:spPr>
        <a:xfrm>
          <a:off x="6022313" y="1546725"/>
          <a:ext cx="2310977" cy="36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勞僱契約與規範</a:t>
          </a:r>
          <a:endParaRPr lang="zh-TW" altLang="en-US" sz="16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033030" y="1557442"/>
        <a:ext cx="2289543" cy="344479"/>
      </dsp:txXfrm>
    </dsp:sp>
    <dsp:sp modelId="{B5B17668-2B0A-428D-802A-C720C968BBF2}">
      <dsp:nvSpPr>
        <dsp:cNvPr id="0" name=""/>
        <dsp:cNvSpPr/>
      </dsp:nvSpPr>
      <dsp:spPr>
        <a:xfrm>
          <a:off x="5748866" y="669612"/>
          <a:ext cx="273447" cy="1552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2418"/>
              </a:lnTo>
              <a:lnTo>
                <a:pt x="273447" y="15524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A5FFF-AE00-4D39-9233-D382FF3CE781}">
      <dsp:nvSpPr>
        <dsp:cNvPr id="0" name=""/>
        <dsp:cNvSpPr/>
      </dsp:nvSpPr>
      <dsp:spPr>
        <a:xfrm>
          <a:off x="6022313" y="2009806"/>
          <a:ext cx="2310977" cy="424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成果著作權歸屬學校</a:t>
          </a:r>
          <a:endParaRPr lang="zh-TW" altLang="en-US" sz="1600" b="1" kern="1200" dirty="0">
            <a:solidFill>
              <a:srgbClr val="FF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034745" y="2022238"/>
        <a:ext cx="2286113" cy="399586"/>
      </dsp:txXfrm>
    </dsp:sp>
    <dsp:sp modelId="{70446D52-CE76-4B73-BA00-D232030A9F0F}">
      <dsp:nvSpPr>
        <dsp:cNvPr id="0" name=""/>
        <dsp:cNvSpPr/>
      </dsp:nvSpPr>
      <dsp:spPr>
        <a:xfrm>
          <a:off x="5748866" y="669612"/>
          <a:ext cx="273447" cy="2188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8045"/>
              </a:lnTo>
              <a:lnTo>
                <a:pt x="273447" y="21880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86A9B-3549-4C41-80D7-A9C600DD8208}">
      <dsp:nvSpPr>
        <dsp:cNvPr id="0" name=""/>
        <dsp:cNvSpPr/>
      </dsp:nvSpPr>
      <dsp:spPr>
        <a:xfrm>
          <a:off x="6022313" y="2603817"/>
          <a:ext cx="2310977" cy="507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於校內章則規範工資給付範疇與事項</a:t>
          </a:r>
          <a:endParaRPr lang="zh-TW" altLang="en-US" sz="1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037182" y="2618686"/>
        <a:ext cx="2281239" cy="477944"/>
      </dsp:txXfrm>
    </dsp:sp>
    <dsp:sp modelId="{3FAB49BE-2DC7-4A19-A777-3569ABAB688F}">
      <dsp:nvSpPr>
        <dsp:cNvPr id="0" name=""/>
        <dsp:cNvSpPr/>
      </dsp:nvSpPr>
      <dsp:spPr>
        <a:xfrm>
          <a:off x="5748866" y="669612"/>
          <a:ext cx="273447" cy="2888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8271"/>
              </a:lnTo>
              <a:lnTo>
                <a:pt x="273447" y="28882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01511-242E-4890-BDD9-7F88B7441200}">
      <dsp:nvSpPr>
        <dsp:cNvPr id="0" name=""/>
        <dsp:cNvSpPr/>
      </dsp:nvSpPr>
      <dsp:spPr>
        <a:xfrm>
          <a:off x="6022313" y="3345659"/>
          <a:ext cx="2310977" cy="424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爭議處理機制</a:t>
          </a:r>
          <a:endParaRPr lang="zh-TW" altLang="en-US" sz="16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034745" y="3358091"/>
        <a:ext cx="2286113" cy="399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D8B14-C686-4139-88E5-D714EDB64282}">
      <dsp:nvSpPr>
        <dsp:cNvPr id="0" name=""/>
        <dsp:cNvSpPr/>
      </dsp:nvSpPr>
      <dsp:spPr>
        <a:xfrm>
          <a:off x="-5858464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761B2-AF5E-4BB3-9562-82B07C019F43}">
      <dsp:nvSpPr>
        <dsp:cNvPr id="0" name=""/>
        <dsp:cNvSpPr/>
      </dsp:nvSpPr>
      <dsp:spPr>
        <a:xfrm>
          <a:off x="363698" y="144928"/>
          <a:ext cx="7920015" cy="652698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9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跨單位成立工作小組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由行政副校長擔任召集人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kern="1200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63698" y="144928"/>
        <a:ext cx="7920015" cy="652698"/>
      </dsp:txXfrm>
    </dsp:sp>
    <dsp:sp modelId="{AAE5A643-B3E7-4254-B98B-FED9AC02133D}">
      <dsp:nvSpPr>
        <dsp:cNvPr id="0" name=""/>
        <dsp:cNvSpPr/>
      </dsp:nvSpPr>
      <dsp:spPr>
        <a:xfrm>
          <a:off x="69214" y="176794"/>
          <a:ext cx="588967" cy="5889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9D953-E9A1-4ABE-8DE9-21BD4DC54572}">
      <dsp:nvSpPr>
        <dsp:cNvPr id="0" name=""/>
        <dsp:cNvSpPr/>
      </dsp:nvSpPr>
      <dsp:spPr>
        <a:xfrm>
          <a:off x="814479" y="841416"/>
          <a:ext cx="7445143" cy="674076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9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5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業務分工：教務、研發、學務研擬學習準則評量方式、獎助金核給方式；產學處負責研究成果歸屬；環安中心負責職業安全；人事室研擬勞動權益；事務組勞健保及勞退提繳等</a:t>
          </a:r>
          <a:endParaRPr lang="zh-TW" altLang="en-US" sz="1500" b="1" kern="1200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814479" y="841416"/>
        <a:ext cx="7445143" cy="674076"/>
      </dsp:txXfrm>
    </dsp:sp>
    <dsp:sp modelId="{2B4701BC-072A-4033-9309-4AFED9BD07D5}">
      <dsp:nvSpPr>
        <dsp:cNvPr id="0" name=""/>
        <dsp:cNvSpPr/>
      </dsp:nvSpPr>
      <dsp:spPr>
        <a:xfrm>
          <a:off x="495904" y="883970"/>
          <a:ext cx="588967" cy="5889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2352A-6778-467F-9694-BB1F95EDED94}">
      <dsp:nvSpPr>
        <dsp:cNvPr id="0" name=""/>
        <dsp:cNvSpPr/>
      </dsp:nvSpPr>
      <dsp:spPr>
        <a:xfrm>
          <a:off x="1024212" y="1536866"/>
          <a:ext cx="7259500" cy="696489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9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研擬本校學生兼任助理學習及勞動權益保障處理要點及表單，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9/16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通過</a:t>
          </a:r>
          <a:r>
            <a:rPr lang="en-US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kern="1200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024212" y="1536866"/>
        <a:ext cx="7259500" cy="696489"/>
      </dsp:txXfrm>
    </dsp:sp>
    <dsp:sp modelId="{02EDE8E8-0F62-4809-B1CB-8262C54DFDCC}">
      <dsp:nvSpPr>
        <dsp:cNvPr id="0" name=""/>
        <dsp:cNvSpPr/>
      </dsp:nvSpPr>
      <dsp:spPr>
        <a:xfrm>
          <a:off x="729729" y="1590627"/>
          <a:ext cx="588967" cy="5889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32209-9085-4701-8FFC-589A126C7543}">
      <dsp:nvSpPr>
        <dsp:cNvPr id="0" name=""/>
        <dsp:cNvSpPr/>
      </dsp:nvSpPr>
      <dsp:spPr>
        <a:xfrm>
          <a:off x="1098870" y="2233354"/>
          <a:ext cx="7184843" cy="717866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9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兼任助理資訊管理系統：聘任</a:t>
          </a:r>
          <a:r>
            <a:rPr lang="en-US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/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離退簽核、線上簽到退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開學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9/17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上線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kern="1200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098870" y="2233354"/>
        <a:ext cx="7184843" cy="717866"/>
      </dsp:txXfrm>
    </dsp:sp>
    <dsp:sp modelId="{A1748A1E-C697-4048-83BF-0C8D987F384F}">
      <dsp:nvSpPr>
        <dsp:cNvPr id="0" name=""/>
        <dsp:cNvSpPr/>
      </dsp:nvSpPr>
      <dsp:spPr>
        <a:xfrm>
          <a:off x="804386" y="2297804"/>
          <a:ext cx="588967" cy="5889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A49AD4-23C3-4B45-9EFA-F037DBF709F4}">
      <dsp:nvSpPr>
        <dsp:cNvPr id="0" name=""/>
        <dsp:cNvSpPr/>
      </dsp:nvSpPr>
      <dsp:spPr>
        <a:xfrm>
          <a:off x="1036118" y="2972596"/>
          <a:ext cx="7259500" cy="696489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9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7-9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月辦理四場次座談會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另配合教育部辦理全國場次、高雄地區場次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kern="1200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036118" y="2972596"/>
        <a:ext cx="7259500" cy="696489"/>
      </dsp:txXfrm>
    </dsp:sp>
    <dsp:sp modelId="{D7932DDB-EFC1-41F2-88A4-11F356202EA5}">
      <dsp:nvSpPr>
        <dsp:cNvPr id="0" name=""/>
        <dsp:cNvSpPr/>
      </dsp:nvSpPr>
      <dsp:spPr>
        <a:xfrm>
          <a:off x="729729" y="3004980"/>
          <a:ext cx="588967" cy="5889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38F7C-F003-460D-A065-7E6F60D9299A}">
      <dsp:nvSpPr>
        <dsp:cNvPr id="0" name=""/>
        <dsp:cNvSpPr/>
      </dsp:nvSpPr>
      <dsp:spPr>
        <a:xfrm>
          <a:off x="790388" y="3705055"/>
          <a:ext cx="7493325" cy="602132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9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財務衝擊影響評估及身障人員進用人數估算</a:t>
          </a:r>
          <a:endParaRPr lang="zh-TW" altLang="en-US" sz="1600" b="1" kern="1200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790388" y="3705055"/>
        <a:ext cx="7493325" cy="602132"/>
      </dsp:txXfrm>
    </dsp:sp>
    <dsp:sp modelId="{B5B99DAB-C528-4C91-8B10-03CBBB1A8378}">
      <dsp:nvSpPr>
        <dsp:cNvPr id="0" name=""/>
        <dsp:cNvSpPr/>
      </dsp:nvSpPr>
      <dsp:spPr>
        <a:xfrm>
          <a:off x="495904" y="3711637"/>
          <a:ext cx="588967" cy="5889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AE0D0-C46B-4113-AC1E-C11B84ED7F3A}">
      <dsp:nvSpPr>
        <dsp:cNvPr id="0" name=""/>
        <dsp:cNvSpPr/>
      </dsp:nvSpPr>
      <dsp:spPr>
        <a:xfrm>
          <a:off x="396724" y="4386950"/>
          <a:ext cx="7920015" cy="652694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99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成立爭議處理小組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(9</a:t>
          </a:r>
          <a:r>
            <a:rPr lang="zh-TW" altLang="en-US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月底</a:t>
          </a:r>
          <a:r>
            <a:rPr lang="en-US" altLang="zh-TW" sz="1600" b="1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600" b="1" kern="1200" dirty="0">
            <a:solidFill>
              <a:schemeClr val="accent3">
                <a:lumMod val="20000"/>
                <a:lumOff val="80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96724" y="4386950"/>
        <a:ext cx="7920015" cy="652694"/>
      </dsp:txXfrm>
    </dsp:sp>
    <dsp:sp modelId="{8CCF30D0-E627-41BA-BCBB-B49F1A19EC77}">
      <dsp:nvSpPr>
        <dsp:cNvPr id="0" name=""/>
        <dsp:cNvSpPr/>
      </dsp:nvSpPr>
      <dsp:spPr>
        <a:xfrm>
          <a:off x="79762" y="4386950"/>
          <a:ext cx="588967" cy="5889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6AC05-709C-447F-86E6-DE60BBEBEF89}">
      <dsp:nvSpPr>
        <dsp:cNvPr id="0" name=""/>
        <dsp:cNvSpPr/>
      </dsp:nvSpPr>
      <dsp:spPr>
        <a:xfrm>
          <a:off x="1939524" y="1633096"/>
          <a:ext cx="1365664" cy="121934"/>
        </a:xfrm>
        <a:custGeom>
          <a:avLst/>
          <a:gdLst/>
          <a:ahLst/>
          <a:cxnLst/>
          <a:rect l="0" t="0" r="0" b="0"/>
          <a:pathLst>
            <a:path>
              <a:moveTo>
                <a:pt x="0" y="121934"/>
              </a:moveTo>
              <a:lnTo>
                <a:pt x="1365664" y="121934"/>
              </a:lnTo>
              <a:lnTo>
                <a:pt x="1365664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08DD5-BB96-4153-9E26-F04A2CDC967D}">
      <dsp:nvSpPr>
        <dsp:cNvPr id="0" name=""/>
        <dsp:cNvSpPr/>
      </dsp:nvSpPr>
      <dsp:spPr>
        <a:xfrm>
          <a:off x="1939524" y="1755030"/>
          <a:ext cx="2731328" cy="419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6233" y="0"/>
              </a:lnTo>
              <a:lnTo>
                <a:pt x="2536233" y="419454"/>
              </a:lnTo>
              <a:lnTo>
                <a:pt x="2731328" y="4194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FA295-176A-4248-AB08-C951F81BDB2F}">
      <dsp:nvSpPr>
        <dsp:cNvPr id="0" name=""/>
        <dsp:cNvSpPr/>
      </dsp:nvSpPr>
      <dsp:spPr>
        <a:xfrm>
          <a:off x="1939524" y="1335576"/>
          <a:ext cx="2731328" cy="419454"/>
        </a:xfrm>
        <a:custGeom>
          <a:avLst/>
          <a:gdLst/>
          <a:ahLst/>
          <a:cxnLst/>
          <a:rect l="0" t="0" r="0" b="0"/>
          <a:pathLst>
            <a:path>
              <a:moveTo>
                <a:pt x="0" y="419454"/>
              </a:moveTo>
              <a:lnTo>
                <a:pt x="2536233" y="419454"/>
              </a:lnTo>
              <a:lnTo>
                <a:pt x="2536233" y="0"/>
              </a:lnTo>
              <a:lnTo>
                <a:pt x="273132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DCBC4-200D-4B8B-B9E7-FFBDED56BFB9}">
      <dsp:nvSpPr>
        <dsp:cNvPr id="0" name=""/>
        <dsp:cNvSpPr/>
      </dsp:nvSpPr>
      <dsp:spPr>
        <a:xfrm>
          <a:off x="2933" y="1205806"/>
          <a:ext cx="1936590" cy="109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聘任兼任助  理</a:t>
          </a:r>
          <a:endParaRPr lang="zh-TW" altLang="en-US" sz="3400" kern="12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33" y="1205806"/>
        <a:ext cx="1936590" cy="1098448"/>
      </dsp:txXfrm>
    </dsp:sp>
    <dsp:sp modelId="{E6BD3B94-260E-4DCA-B880-9B5B9F8CC4D2}">
      <dsp:nvSpPr>
        <dsp:cNvPr id="0" name=""/>
        <dsp:cNvSpPr/>
      </dsp:nvSpPr>
      <dsp:spPr>
        <a:xfrm>
          <a:off x="4670852" y="1038056"/>
          <a:ext cx="1950949" cy="595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學習關係</a:t>
          </a:r>
          <a:endParaRPr lang="zh-TW" altLang="en-US" sz="3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70852" y="1038056"/>
        <a:ext cx="1950949" cy="595039"/>
      </dsp:txXfrm>
    </dsp:sp>
    <dsp:sp modelId="{822CB912-ACF4-4B6E-8739-21F907EB7BC3}">
      <dsp:nvSpPr>
        <dsp:cNvPr id="0" name=""/>
        <dsp:cNvSpPr/>
      </dsp:nvSpPr>
      <dsp:spPr>
        <a:xfrm>
          <a:off x="4670852" y="1876964"/>
          <a:ext cx="1950949" cy="595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勞僱關係</a:t>
          </a:r>
          <a:endParaRPr lang="zh-TW" altLang="en-US" sz="3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70852" y="1876964"/>
        <a:ext cx="1950949" cy="595039"/>
      </dsp:txXfrm>
    </dsp:sp>
    <dsp:sp modelId="{61B5D10A-036A-4326-A92A-80B96F2DAEF0}">
      <dsp:nvSpPr>
        <dsp:cNvPr id="0" name=""/>
        <dsp:cNvSpPr/>
      </dsp:nvSpPr>
      <dsp:spPr>
        <a:xfrm>
          <a:off x="2329713" y="1038056"/>
          <a:ext cx="1950949" cy="595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關係確認</a:t>
          </a:r>
          <a:endParaRPr lang="zh-TW" altLang="en-US" sz="3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29713" y="1038056"/>
        <a:ext cx="1950949" cy="595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0B298-D059-4E37-ADA1-023DA7DD5910}">
      <dsp:nvSpPr>
        <dsp:cNvPr id="0" name=""/>
        <dsp:cNvSpPr/>
      </dsp:nvSpPr>
      <dsp:spPr>
        <a:xfrm>
          <a:off x="1368" y="641312"/>
          <a:ext cx="1813719" cy="18137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關    係</a:t>
          </a:r>
          <a:endParaRPr lang="en-US" altLang="zh-TW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確認單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266981" y="906925"/>
        <a:ext cx="1282493" cy="1282493"/>
      </dsp:txXfrm>
    </dsp:sp>
    <dsp:sp modelId="{1AF74BAB-3D19-4524-8458-488191E56F33}">
      <dsp:nvSpPr>
        <dsp:cNvPr id="0" name=""/>
        <dsp:cNvSpPr/>
      </dsp:nvSpPr>
      <dsp:spPr>
        <a:xfrm>
          <a:off x="1962361" y="1022193"/>
          <a:ext cx="1051957" cy="105195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/>
        </a:p>
      </dsp:txBody>
      <dsp:txXfrm>
        <a:off x="2101798" y="1424461"/>
        <a:ext cx="773083" cy="247421"/>
      </dsp:txXfrm>
    </dsp:sp>
    <dsp:sp modelId="{956ABFC9-2956-40A3-85F8-B2A3D9E41B4A}">
      <dsp:nvSpPr>
        <dsp:cNvPr id="0" name=""/>
        <dsp:cNvSpPr/>
      </dsp:nvSpPr>
      <dsp:spPr>
        <a:xfrm>
          <a:off x="3161592" y="641312"/>
          <a:ext cx="1813719" cy="1813719"/>
        </a:xfrm>
        <a:prstGeom prst="ellipse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學習活動簽署文件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3427205" y="906925"/>
        <a:ext cx="1282493" cy="1282493"/>
      </dsp:txXfrm>
    </dsp:sp>
    <dsp:sp modelId="{F6494C1E-9691-488E-AAA5-1556F3A80D2D}">
      <dsp:nvSpPr>
        <dsp:cNvPr id="0" name=""/>
        <dsp:cNvSpPr/>
      </dsp:nvSpPr>
      <dsp:spPr>
        <a:xfrm>
          <a:off x="5122585" y="1022193"/>
          <a:ext cx="1051957" cy="1051957"/>
        </a:xfrm>
        <a:prstGeom prst="mathEqual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5262022" y="1238896"/>
        <a:ext cx="773083" cy="618551"/>
      </dsp:txXfrm>
    </dsp:sp>
    <dsp:sp modelId="{CE06C3CB-2BE5-4BF6-9015-C3153F9BCE12}">
      <dsp:nvSpPr>
        <dsp:cNvPr id="0" name=""/>
        <dsp:cNvSpPr/>
      </dsp:nvSpPr>
      <dsp:spPr>
        <a:xfrm>
          <a:off x="6321816" y="641312"/>
          <a:ext cx="1813719" cy="1813719"/>
        </a:xfrm>
        <a:prstGeom prst="ellipse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完成聘任程序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6587429" y="906925"/>
        <a:ext cx="1282493" cy="1282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723A2-F11A-4147-999B-11FAD67C7E45}" type="datetimeFigureOut">
              <a:rPr lang="zh-TW" altLang="en-US" smtClean="0"/>
              <a:t>2015/9/25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635E0-F9CE-4F31-BE69-FF575B2BB0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501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9" y="4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508BC67-A80E-4D72-AD47-C8EFC3CAE34F}" type="datetimeFigureOut">
              <a:rPr lang="zh-TW" altLang="en-US" smtClean="0"/>
              <a:pPr/>
              <a:t>2015/9/25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2" y="4715715"/>
            <a:ext cx="5438775" cy="4466511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246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9" y="9428246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34893E0-B8BB-4C34-B4AE-F7B2BE84F0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57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836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959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86578EA-E157-4239-83D0-C17F6BD102AC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zh-TW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818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70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703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959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959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959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959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893E0-B8BB-4C34-B4AE-F7B2BE84F071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95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7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BCEA46-F747-460F-BF9D-667EEC8EB2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C733-EA58-4FC0-8CBA-5766809F90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EB22-23E8-442A-8018-9018736A39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802CA-72DB-4FFD-A2C1-217E99879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9209CB-FCF9-4E26-8D01-8C68D0BA50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C0FD59-BC34-46C6-844F-56A2498EEB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頁尾版面配置區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DA40F2-30F2-4C06-91EA-5FC6B8036B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2631-D367-4608-B7D4-5944043CE8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5E01EC-8015-4525-8DCE-6D6B1B76A9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5D80B-F5D4-43DC-B02B-5381479996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6A28CB8-9082-41D0-9EEC-105FC5152A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矩形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6B99BD2-3827-4019-A3B1-DB36AD813B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7" r:id="rId2"/>
    <p:sldLayoutId id="2147484022" r:id="rId3"/>
    <p:sldLayoutId id="2147484023" r:id="rId4"/>
    <p:sldLayoutId id="2147484024" r:id="rId5"/>
    <p:sldLayoutId id="2147484018" r:id="rId6"/>
    <p:sldLayoutId id="2147484025" r:id="rId7"/>
    <p:sldLayoutId id="2147484019" r:id="rId8"/>
    <p:sldLayoutId id="2147484026" r:id="rId9"/>
    <p:sldLayoutId id="2147484020" r:id="rId10"/>
    <p:sldLayoutId id="21474840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1040828/04-&#22283;&#31435;&#20013;&#23665;&#22823;&#23416;&#35542;&#25991;&#21450;&#30740;&#31350;&#23416;&#32722;&#25351;&#23566;&#23526;&#26045;&#35336;&#30059;.doc" TargetMode="External"/><Relationship Id="rId2" Type="http://schemas.openxmlformats.org/officeDocument/2006/relationships/hyperlink" Target="1040828/03-&#22283;&#31435;&#20013;&#23665;&#22823;&#23416;&#35506;&#31243;&#21450;&#25945;&#23416;&#23526;&#32722;&#27963;&#21205;&#32856;&#29992;&#20860;&#20219;&#21161;&#29702;&#23416;&#32722;&#35336;&#30059;15082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040828/07&#20860;&#20219;&#21161;&#29702;&#21214;&#21205;&#22865;&#32004;&#26360;&#31684;&#26412;(&#33609;&#26696;).doc" TargetMode="External"/><Relationship Id="rId5" Type="http://schemas.openxmlformats.org/officeDocument/2006/relationships/hyperlink" Target="1040828/06-&#26381;&#21209;&#23416;&#32722;&#27963;&#21205;&#35336;&#30059;(&#29986;&#23416;&#34389;).docx" TargetMode="External"/><Relationship Id="rId4" Type="http://schemas.openxmlformats.org/officeDocument/2006/relationships/hyperlink" Target="1040828/05&#23416;&#21209;&#34389;&#23416;&#29983;&#26381;&#21209;&#21161;&#23416;&#37329;&#20316;&#26989;&#35201;&#40670;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8148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2DAC7-8617-4CC8-958B-513BC8CC9CC9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79512" y="-27384"/>
            <a:ext cx="8215370" cy="5112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</a:rPr>
              <a:t>國立中山大學</a:t>
            </a:r>
            <a:endParaRPr kumimoji="0" lang="en-US" altLang="zh-TW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</a:rPr>
              <a:t>學生</a:t>
            </a:r>
            <a:r>
              <a:rPr kumimoji="0" lang="zh-TW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ea"/>
                <a:ea typeface="+mj-ea"/>
              </a:rPr>
              <a:t>兼任助理管理簡介</a:t>
            </a:r>
            <a:endParaRPr kumimoji="0" lang="en-US" altLang="zh-TW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reflection blurRad="12700" stA="28000" endPos="45000" dist="1000" dir="5400000" sy="-100000" algn="bl" rotWithShape="0"/>
              </a:effectLst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000" b="1" i="0" u="none" strike="noStrike" kern="120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ea"/>
              <a:ea typeface="+mj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457972" y="4530699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000" dirty="0" smtClean="0">
                <a:solidFill>
                  <a:srgbClr val="002060"/>
                </a:solidFill>
              </a:rPr>
              <a:t>2015</a:t>
            </a:r>
            <a:r>
              <a:rPr lang="zh-TW" altLang="en-US" sz="2000" dirty="0" smtClean="0">
                <a:solidFill>
                  <a:srgbClr val="002060"/>
                </a:solidFill>
              </a:rPr>
              <a:t>年</a:t>
            </a:r>
            <a:r>
              <a:rPr lang="en-US" altLang="zh-TW" sz="2000" dirty="0" smtClean="0">
                <a:solidFill>
                  <a:srgbClr val="002060"/>
                </a:solidFill>
              </a:rPr>
              <a:t>10</a:t>
            </a:r>
            <a:r>
              <a:rPr lang="zh-TW" altLang="en-US" sz="2000" dirty="0" smtClean="0">
                <a:solidFill>
                  <a:srgbClr val="002060"/>
                </a:solidFill>
              </a:rPr>
              <a:t>月</a:t>
            </a:r>
            <a:r>
              <a:rPr lang="en-US" altLang="zh-TW" sz="2000" dirty="0" smtClean="0">
                <a:solidFill>
                  <a:srgbClr val="002060"/>
                </a:solidFill>
              </a:rPr>
              <a:t>2</a:t>
            </a:r>
            <a:r>
              <a:rPr lang="zh-TW" altLang="en-US" sz="2000" dirty="0" smtClean="0">
                <a:solidFill>
                  <a:srgbClr val="002060"/>
                </a:solidFill>
              </a:rPr>
              <a:t>日</a:t>
            </a:r>
            <a:endParaRPr lang="en-US" altLang="zh-TW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zh-TW" altLang="en-US" sz="38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學習型兼任助理適用學習活動</a:t>
            </a:r>
            <a:r>
              <a:rPr lang="en-US" altLang="zh-TW" sz="38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8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教學類）</a:t>
            </a:r>
            <a:endParaRPr lang="zh-TW" altLang="en-US" sz="38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01596"/>
              </p:ext>
            </p:extLst>
          </p:nvPr>
        </p:nvGraphicFramePr>
        <p:xfrm>
          <a:off x="395536" y="1628800"/>
          <a:ext cx="8568951" cy="4926044"/>
        </p:xfrm>
        <a:graphic>
          <a:graphicData uri="http://schemas.openxmlformats.org/drawingml/2006/table">
            <a:tbl>
              <a:tblPr/>
              <a:tblGrid>
                <a:gridCol w="1008112"/>
                <a:gridCol w="1555250"/>
                <a:gridCol w="3701334"/>
                <a:gridCol w="936104"/>
                <a:gridCol w="1368151"/>
              </a:tblGrid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學習活動之對應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類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</a:t>
                      </a:r>
                      <a:r>
                        <a:rPr lang="zh-TW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別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</a:t>
                      </a:r>
                      <a:r>
                        <a:rPr lang="zh-TW" altLang="en-US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lang="zh-TW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適用兼任助理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學習</a:t>
                      </a:r>
                      <a:r>
                        <a:rPr lang="zh-TW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準則</a:t>
                      </a:r>
                      <a:endParaRPr lang="en-US" altLang="zh-TW" sz="1600" b="1" kern="1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評量方式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3610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b="1" kern="10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sz="1600" b="1" kern="10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</a:t>
                      </a:r>
                      <a:r>
                        <a:rPr lang="zh-TW" altLang="en-US" sz="1600" b="1" kern="10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</a:t>
                      </a:r>
                      <a:r>
                        <a:rPr lang="zh-TW" sz="1600" b="1" kern="10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程</a:t>
                      </a:r>
                      <a:endParaRPr lang="zh-TW" sz="16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TA/RA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培訓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【</a:t>
                      </a:r>
                      <a:r>
                        <a:rPr lang="zh-TW" altLang="en-US" sz="14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修課對象為</a:t>
                      </a:r>
                      <a:r>
                        <a:rPr lang="en-US" altLang="zh-TW" sz="14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TA/RA】</a:t>
                      </a:r>
                      <a:endParaRPr lang="zh-TW" sz="14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</a:t>
                      </a:r>
                      <a:r>
                        <a:rPr lang="zh-TW" sz="1600" b="1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院系所統籌開設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之</a:t>
                      </a:r>
                      <a:r>
                        <a:rPr 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TA/RA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培訓課程（職涯培育課程）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提供該系所學習型</a:t>
                      </a:r>
                      <a:r>
                        <a:rPr 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TA/RA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修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習該課程，並</a:t>
                      </a:r>
                      <a:r>
                        <a:rPr lang="zh-TW" sz="1600" b="1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需於課程安排之教學行政場域</a:t>
                      </a:r>
                      <a:r>
                        <a:rPr lang="zh-TW" sz="1600" b="1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進行實習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TA/RA</a:t>
                      </a:r>
                      <a:endParaRPr lang="zh-TW" sz="1600" kern="1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由授課教師訂定學習計畫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同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課程大綱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範例一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481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隨附課程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深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學習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【TA</a:t>
                      </a:r>
                      <a:r>
                        <a:rPr lang="zh-TW" altLang="en-US" sz="14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不需修課</a:t>
                      </a:r>
                      <a:r>
                        <a:rPr lang="en-US" altLang="zh-TW" sz="14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】</a:t>
                      </a:r>
                      <a:endParaRPr lang="zh-TW" altLang="zh-TW" sz="1400" b="1" kern="100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rgbClr val="7030A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已修過相關課程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或</a:t>
                      </a: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經由教師推薦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訂定</a:t>
                      </a:r>
                      <a:r>
                        <a:rPr lang="en-US" alt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  <a:r>
                        <a:rPr lang="zh-TW" alt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學習計畫</a:t>
                      </a: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隨附課程進行深度學習，除可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深化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其專業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知識</a:t>
                      </a: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，並</a:t>
                      </a: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可</a:t>
                      </a:r>
                      <a:r>
                        <a:rPr lang="zh-TW" sz="1600" b="1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體驗</a:t>
                      </a:r>
                      <a:r>
                        <a:rPr lang="zh-TW" sz="1600" b="1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及學習如何進行課程準備、班級經營、教學策略、師生溝通與人際互動等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由授課教師訂定學習計畫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範例二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11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教學實習</a:t>
                      </a:r>
                      <a:r>
                        <a:rPr lang="zh-TW" sz="1600" b="1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活動</a:t>
                      </a:r>
                      <a:endParaRPr lang="en-US" altLang="zh-TW" sz="1600" b="1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課程衍生之教學實習活動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教學實習活動包括實驗研究（如移地實驗、採樣、實驗演示等）、校內外實習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訓練（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如實務體驗學習課程、潛水課程校外訓練等）、田野調查、教學參訪、</a:t>
                      </a: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創業實習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等。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由授課教師訂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定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教學實習活動實施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範例三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335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系所</a:t>
                      </a:r>
                      <a:r>
                        <a:rPr lang="zh-TW" altLang="zh-TW" sz="1600" b="1" kern="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畢業條件規範之教學實習活動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論文研究指導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依學位授予法規定，教師指導學生撰寫並完成學位論文。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RA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由指導教授訂定指導實施計畫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範例四</a:t>
                      </a: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6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):TA/RA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培訓課程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41783"/>
              </p:ext>
            </p:extLst>
          </p:nvPr>
        </p:nvGraphicFramePr>
        <p:xfrm>
          <a:off x="611560" y="2287158"/>
          <a:ext cx="8064897" cy="4022161"/>
        </p:xfrm>
        <a:graphic>
          <a:graphicData uri="http://schemas.openxmlformats.org/drawingml/2006/table">
            <a:tbl>
              <a:tblPr/>
              <a:tblGrid>
                <a:gridCol w="1512168"/>
                <a:gridCol w="2597194"/>
                <a:gridCol w="1620011"/>
                <a:gridCol w="2335524"/>
              </a:tblGrid>
              <a:tr h="27739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課號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BIOS499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開課學期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標楷體"/>
                          <a:cs typeface="Times New Roman"/>
                        </a:rPr>
                        <a:t>104</a:t>
                      </a: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學年度第</a:t>
                      </a:r>
                      <a:r>
                        <a:rPr lang="en-US" sz="1600" kern="100">
                          <a:latin typeface="Times New Roman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學期</a:t>
                      </a:r>
                      <a:r>
                        <a:rPr lang="zh-TW" sz="1600" kern="10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必</a:t>
                      </a:r>
                      <a:r>
                        <a:rPr lang="en-US" sz="16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sz="16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選修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選修</a:t>
                      </a: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（大學部）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學分數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0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學分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課程類別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獨立研究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2039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課程大綱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營造理想的學習環境、 建立豐富且有意義的學習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了解學生先備條件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開放式溝通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組織重要的觀念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運用學習輔具、提供示範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主動適切的練習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評估教學成效</a:t>
                      </a: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8. 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利用評估的結果修正教學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27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課程目標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讓學生實際從旁參與教學設計、學習教學發展與策略內涵，進而規劃評鑑的方式，最後利用評估的結果修正教學方式</a:t>
                      </a:r>
                      <a:r>
                        <a:rPr kumimoji="0" lang="zh-TW" alt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en-US" altLang="zh-TW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46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評量方式</a:t>
                      </a:r>
                      <a:endParaRPr lang="zh-TW" altLang="zh-TW" sz="16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參與教學設計：</a:t>
                      </a: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40%</a:t>
                      </a:r>
                      <a:b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學習教學發展與策略：</a:t>
                      </a: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40%</a:t>
                      </a:r>
                      <a:b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參與評鑑：</a:t>
                      </a:r>
                      <a:r>
                        <a:rPr kumimoji="0"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20%</a:t>
                      </a:r>
                      <a:endParaRPr lang="zh-TW" sz="16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67544" y="1446456"/>
            <a:ext cx="85689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Wingdings" pitchFamily="2" charset="2"/>
              <a:buChar char="p"/>
            </a:pPr>
            <a:r>
              <a:rPr lang="zh-TW" altLang="en-US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院系所專為</a:t>
            </a:r>
            <a:r>
              <a:rPr lang="en-US" altLang="zh-TW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TA/RA</a:t>
            </a:r>
            <a:r>
              <a:rPr lang="zh-TW" altLang="en-US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開設之課程，教師需訂定課程大綱。</a:t>
            </a:r>
            <a:endParaRPr lang="en-US" altLang="zh-TW" sz="2200" b="1" kern="100" dirty="0" smtClean="0">
              <a:solidFill>
                <a:srgbClr val="7030A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5113" indent="-265113">
              <a:buFont typeface="Wingdings" pitchFamily="2" charset="2"/>
              <a:buChar char="p"/>
            </a:pPr>
            <a:r>
              <a:rPr lang="zh-TW" altLang="en-US" sz="2200" b="1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案例：</a:t>
            </a:r>
            <a:r>
              <a:rPr lang="zh-TW" altLang="en-US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生科系</a:t>
            </a:r>
            <a:r>
              <a:rPr lang="en-US" altLang="zh-TW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教學與課程設計專題（一）</a:t>
            </a:r>
            <a:endParaRPr lang="en-US" altLang="zh-TW" sz="2200" b="1" kern="1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9388" indent="-179388"/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4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):TA/RA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培訓課程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課程聘用兼任助理學習計畫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112088"/>
              </p:ext>
            </p:extLst>
          </p:nvPr>
        </p:nvGraphicFramePr>
        <p:xfrm>
          <a:off x="539552" y="2252351"/>
          <a:ext cx="8352928" cy="4535315"/>
        </p:xfrm>
        <a:graphic>
          <a:graphicData uri="http://schemas.openxmlformats.org/drawingml/2006/table">
            <a:tbl>
              <a:tblPr/>
              <a:tblGrid>
                <a:gridCol w="2137298"/>
                <a:gridCol w="4078332"/>
                <a:gridCol w="2137298"/>
              </a:tblGrid>
              <a:tr h="32746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兼任助理聘任型態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教學助理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□研究助理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1600" u="sng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     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323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兼任助理聘期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自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104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9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14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日至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105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1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595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兼任助理學習準則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同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課程大綱內容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（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TA/RA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培訓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課程適用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）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□另訂兼任助理學習準則如下：</a:t>
                      </a:r>
                      <a:endParaRPr lang="zh-TW" sz="1600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468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兼任助理評量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方式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同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課程大綱評分方式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（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TA/RA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培訓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課程適用）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□兼任助理聘期結束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前評量</a:t>
                      </a:r>
                      <a:r>
                        <a:rPr lang="zh-TW" altLang="en-US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          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次</a:t>
                      </a:r>
                      <a:r>
                        <a:rPr lang="en-US" sz="1600" u="none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zh-TW" altLang="en-US" sz="1600" u="none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（評量表另訂）</a:t>
                      </a:r>
                      <a:endParaRPr lang="en-US" altLang="zh-TW" sz="1600" u="none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每學期定期</a:t>
                      </a:r>
                      <a:r>
                        <a:rPr lang="zh-TW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評量</a:t>
                      </a:r>
                      <a:r>
                        <a:rPr lang="zh-TW" altLang="en-US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          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次</a:t>
                      </a:r>
                      <a:r>
                        <a:rPr lang="en-US" altLang="zh-TW" sz="1600" u="none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zh-TW" altLang="en-US" sz="1600" u="none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（評量表另訂）</a:t>
                      </a:r>
                      <a:endParaRPr lang="zh-TW" sz="1600" u="none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其他：</a:t>
                      </a:r>
                      <a:r>
                        <a:rPr lang="en-US" sz="1600" u="sng" kern="100" dirty="0">
                          <a:latin typeface="Times New Roman"/>
                          <a:ea typeface="標楷體"/>
                          <a:cs typeface="Times New Roman"/>
                        </a:rPr>
                        <a:t>                                  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1120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助理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津貼或補助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按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發放津貼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補助：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元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按學期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發放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津貼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補助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元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其他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約定方式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en-US" sz="1600" u="sng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                             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746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經費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來源（科目）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學生獎助學金</a:t>
                      </a:r>
                      <a:r>
                        <a:rPr lang="en-US" altLang="zh-TW" sz="16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-</a:t>
                      </a:r>
                      <a:r>
                        <a:rPr lang="zh-TW" altLang="en-US" sz="1600" b="1" kern="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生科系</a:t>
                      </a:r>
                      <a:endParaRPr lang="zh-TW" sz="16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9119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具危險性之學習活動之學生安全保障規劃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（無則免填）</a:t>
                      </a:r>
                      <a:endParaRPr lang="zh-TW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2470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教師（系所）簽署</a:t>
                      </a:r>
                      <a:endParaRPr lang="zh-TW" sz="1600" b="1" kern="100" dirty="0">
                        <a:solidFill>
                          <a:srgbClr val="7030A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簽署日期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470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學生簽署</a:t>
                      </a:r>
                      <a:endParaRPr lang="zh-TW" sz="1600" b="1" kern="100" dirty="0">
                        <a:solidFill>
                          <a:srgbClr val="7030A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簽署日期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7544" y="1496978"/>
            <a:ext cx="85689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Wingdings" pitchFamily="2" charset="2"/>
              <a:buChar char="p"/>
            </a:pPr>
            <a:r>
              <a:rPr lang="zh-TW" altLang="en-US" sz="2200" b="1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由授課教師訂定</a:t>
            </a:r>
            <a:r>
              <a:rPr lang="zh-TW" altLang="en-US" sz="2200" b="1" u="sng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課程聘用兼任助理學習計畫</a:t>
            </a:r>
            <a:r>
              <a:rPr lang="zh-TW" altLang="en-US" sz="2200" b="1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，其學習準則及評量方式，同課程大綱。</a:t>
            </a:r>
            <a:endParaRPr lang="en-US" altLang="zh-TW" sz="2200" b="1" kern="1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9388" indent="-179388"/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4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):TA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隨附課程深化學習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課程聘用兼任助理學習計畫）</a:t>
            </a:r>
            <a:endParaRPr lang="zh-TW" alt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1587"/>
              </p:ext>
            </p:extLst>
          </p:nvPr>
        </p:nvGraphicFramePr>
        <p:xfrm>
          <a:off x="467544" y="2628961"/>
          <a:ext cx="8352928" cy="4128309"/>
        </p:xfrm>
        <a:graphic>
          <a:graphicData uri="http://schemas.openxmlformats.org/drawingml/2006/table">
            <a:tbl>
              <a:tblPr/>
              <a:tblGrid>
                <a:gridCol w="2137298"/>
                <a:gridCol w="6215630"/>
              </a:tblGrid>
              <a:tr h="33648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兼任助理聘任型態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教學助理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□研究助理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1600" u="sng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        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58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兼任助理聘期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自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104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9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14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日至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105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1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8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兼任助理學習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準則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（範例，內容可自訂）</a:t>
                      </a:r>
                      <a:endParaRPr lang="zh-TW" altLang="zh-TW" sz="1600" kern="100" dirty="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學習普通物理之專業知識及授課方式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學習課程進行與教學活動設計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3.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學習補救教學課程設計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4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兼任助理評量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方式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（範例，內容可自訂）</a:t>
                      </a:r>
                      <a:endParaRPr lang="zh-TW" altLang="zh-TW" sz="1600" kern="100" dirty="0" smtClean="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兼任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助理聘期結束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前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完成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評量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，評量項目：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學習普通物理專業知識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學習課程進行與教學活動設計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3.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與授課教師之配合度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4.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學習補教教學課程設計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5.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學習與課程學生之互動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6.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課程學生對兼任助理之滿意度（教學意見調查）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0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助理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津貼或補助</a:t>
                      </a:r>
                      <a:endParaRPr lang="zh-TW" alt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按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月發放津貼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補助：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元</a:t>
                      </a: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按學期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發放津貼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補助：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元</a:t>
                      </a: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□其他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約定方式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en-US" altLang="zh-TW" sz="1600" u="sng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                             </a:t>
                      </a:r>
                      <a:endParaRPr lang="zh-TW" alt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經費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來源（科目）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支援外系獎助學金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-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物理系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7544" y="1484785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Wingdings" pitchFamily="2" charset="2"/>
              <a:buChar char="p"/>
            </a:pPr>
            <a:r>
              <a:rPr lang="en-US" altLang="zh-TW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</a:t>
            </a:r>
            <a:r>
              <a:rPr lang="zh-TW" altLang="en-US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隨附課程進行深度學習，由授課教師訂定</a:t>
            </a:r>
            <a:r>
              <a:rPr lang="zh-TW" altLang="en-US" sz="2200" b="1" u="sng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課程聘用兼任助理學習計畫</a:t>
            </a:r>
            <a:r>
              <a:rPr lang="zh-TW" altLang="en-US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，訂定其學習準則及評量方式。</a:t>
            </a:r>
            <a:endParaRPr lang="en-US" altLang="zh-TW" sz="2200" b="1" kern="100" dirty="0" smtClean="0">
              <a:solidFill>
                <a:srgbClr val="7030A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5113" indent="-265113">
              <a:buFont typeface="Wingdings" pitchFamily="2" charset="2"/>
              <a:buChar char="p"/>
            </a:pPr>
            <a:r>
              <a:rPr lang="zh-TW" altLang="en-US" sz="2200" b="1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案例：</a:t>
            </a:r>
            <a:r>
              <a:rPr lang="zh-TW" altLang="en-US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普通物理教學小組</a:t>
            </a:r>
            <a:r>
              <a:rPr lang="en-US" altLang="zh-TW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普通物理</a:t>
            </a:r>
            <a:endParaRPr lang="en-US" altLang="zh-TW" sz="2200" b="1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179388" indent="-179388">
              <a:buFont typeface="Wingdings" pitchFamily="2" charset="2"/>
              <a:buChar char="p"/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4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08912" cy="990600"/>
          </a:xfrm>
        </p:spPr>
        <p:txBody>
          <a:bodyPr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：教學實習活動實施計畫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2468608"/>
          <a:ext cx="8136904" cy="4344768"/>
        </p:xfrm>
        <a:graphic>
          <a:graphicData uri="http://schemas.openxmlformats.org/drawingml/2006/table">
            <a:tbl>
              <a:tblPr/>
              <a:tblGrid>
                <a:gridCol w="1656184"/>
                <a:gridCol w="6480720"/>
              </a:tblGrid>
              <a:tr h="65609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課程或畢業條件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課程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名稱：</a:t>
                      </a:r>
                      <a:r>
                        <a:rPr lang="en-US" sz="1600" u="sng" kern="100" dirty="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zh-TW" altLang="en-US" sz="1600" u="none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社會調查與研究方法（一）</a:t>
                      </a:r>
                      <a:r>
                        <a:rPr lang="en-US" sz="1600" u="none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             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（</a:t>
                      </a:r>
                      <a:r>
                        <a:rPr lang="zh-TW" sz="1600" u="sng" kern="100" dirty="0">
                          <a:latin typeface="Times New Roman"/>
                          <a:ea typeface="標楷體"/>
                          <a:cs typeface="Times New Roman"/>
                        </a:rPr>
                        <a:t>學分數</a:t>
                      </a:r>
                      <a:r>
                        <a:rPr lang="zh-TW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en-US" altLang="zh-TW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zh-TW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學分</a:t>
                      </a:r>
                      <a:r>
                        <a:rPr lang="zh-TW" altLang="en-US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；開課學期：</a:t>
                      </a:r>
                      <a:r>
                        <a:rPr lang="en-US" altLang="zh-TW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104</a:t>
                      </a:r>
                      <a:r>
                        <a:rPr lang="zh-TW" altLang="en-US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學年度第</a:t>
                      </a:r>
                      <a:r>
                        <a:rPr lang="en-US" altLang="zh-TW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zh-TW" altLang="en-US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學期</a:t>
                      </a:r>
                      <a:r>
                        <a:rPr lang="zh-TW" sz="1600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）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□為系所畢業條件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56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教學實習活動型態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□實驗研究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□校內外實習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訓練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altLang="zh-TW" sz="1600" kern="100" dirty="0" smtClean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田野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調查</a:t>
                      </a:r>
                      <a:r>
                        <a:rPr lang="zh-TW" sz="1600" kern="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□教學參訪</a:t>
                      </a:r>
                      <a:r>
                        <a:rPr lang="zh-TW" sz="1600" kern="1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□創業實習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□其他：</a:t>
                      </a:r>
                      <a:r>
                        <a:rPr lang="en-US" sz="1600" u="sng" kern="100" dirty="0">
                          <a:latin typeface="Times New Roman"/>
                          <a:ea typeface="標楷體"/>
                          <a:cs typeface="Times New Roman"/>
                        </a:rPr>
                        <a:t>             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569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教學實習活動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實施計畫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簡要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說明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社會調查是有目的、有計劃、有系統地搜集有關</a:t>
                      </a:r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研究對象社會現實狀況或歷史狀況材料的方法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它綜合運用歷史研究法、觀察研究法等方法以及談話、問卷、個案研究、測驗或實驗等研究路徑，深入社會生活的現場，對蘊藏的社會現象進行系統性的了解，並對調查到的大量資料進行分析比較、綜合歸納，藉以發現存在的社會問題。</a:t>
                      </a:r>
                      <a:endParaRPr lang="en-US" altLang="zh-TW" sz="16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indent="-2667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課程一開始就走入社區，帶著社區的問題回到課堂，然後再規畫下一次進入社區的觀察重點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，如此循環之後於期末請同學提出社區活化構想，並實際進入社區尋找可能的實施策略。</a:t>
                      </a:r>
                      <a:endParaRPr lang="en-US" altLang="zh-TW" sz="16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indent="-2667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本課程除了基礎知識的講授之外，同時，內容包括文獻考察、參與觀察、小組討論以及方</a:t>
                      </a:r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強調與社區互動來進行社會實踐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案設計，</a:t>
                      </a:r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課程最後須完成一份含實踐意涵與初步行動結果的研究報告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609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配合執行教育部教學計畫或相關研究計畫名稱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人文及社會科學知識跨界應用能力培育試辦計畫：文化保存、技藝傳承與社會企業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-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重構旗津舢舨船的技術與社會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（無則免</a:t>
                      </a: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填）</a:t>
                      </a:r>
                      <a:endParaRPr lang="zh-TW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3600" y="1412776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Wingdings" pitchFamily="2" charset="2"/>
              <a:buChar char="p"/>
            </a:pPr>
            <a:r>
              <a:rPr lang="zh-TW" altLang="en-US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因應課程或系所畢業條件產生之教學實習活動，由授課教師訂定</a:t>
            </a:r>
            <a:r>
              <a:rPr lang="zh-TW" altLang="en-US" sz="2200" b="1" u="sng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教學實習活動實施計畫</a:t>
            </a:r>
            <a:r>
              <a:rPr lang="zh-TW" altLang="en-US" sz="2200" b="1" kern="100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b="1" kern="100" dirty="0" smtClean="0">
              <a:solidFill>
                <a:srgbClr val="7030A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5113" indent="-265113">
              <a:buFont typeface="Wingdings" pitchFamily="2" charset="2"/>
              <a:buChar char="p"/>
            </a:pPr>
            <a:r>
              <a:rPr lang="zh-TW" altLang="en-US" sz="2200" b="1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案例：</a:t>
            </a:r>
            <a:r>
              <a:rPr lang="zh-TW" altLang="en-US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社會系</a:t>
            </a:r>
            <a:r>
              <a:rPr lang="en-US" altLang="zh-TW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社會調查與研究方法</a:t>
            </a:r>
            <a:r>
              <a:rPr lang="en-US" altLang="zh-TW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22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田野調查活動</a:t>
            </a:r>
            <a:endParaRPr lang="en-US" altLang="zh-TW" sz="2200" b="1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179388" indent="-179388">
              <a:buFont typeface="Wingdings" pitchFamily="2" charset="2"/>
              <a:buChar char="p"/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4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0692"/>
              </p:ext>
            </p:extLst>
          </p:nvPr>
        </p:nvGraphicFramePr>
        <p:xfrm>
          <a:off x="539552" y="2060848"/>
          <a:ext cx="8352928" cy="4451837"/>
        </p:xfrm>
        <a:graphic>
          <a:graphicData uri="http://schemas.openxmlformats.org/drawingml/2006/table">
            <a:tbl>
              <a:tblPr/>
              <a:tblGrid>
                <a:gridCol w="2137298"/>
                <a:gridCol w="6215630"/>
              </a:tblGrid>
              <a:tr h="33648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兼任助理聘任型態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教學助理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□研究助理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1600" u="sng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     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58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兼任助理聘期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自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104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9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14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日至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105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1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693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兼任助理學習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準則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（範例，內容可自訂）</a:t>
                      </a:r>
                      <a:endParaRPr lang="zh-TW" sz="1600" kern="100" dirty="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學習「</a:t>
                      </a:r>
                      <a:r>
                        <a:rPr lang="zh-TW" altLang="en-US" sz="1600" b="1" u="none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社會調查與研究方法」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專業知識及田野調查教學方式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學習田野調查行程規劃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3.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學習成果報告彙整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兼任助理評量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方式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（範例，內容可自訂）</a:t>
                      </a:r>
                      <a:endParaRPr lang="zh-TW" altLang="zh-TW" sz="1600" kern="100" dirty="0" smtClean="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7030A0"/>
                          </a:solidFill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兼任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助理聘期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結束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前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評量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次，評量項目：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學習課程專業知識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20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學習田野調查行程規劃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20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3.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學習成果報告彙整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20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4.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學習態度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5.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與授課教師之配合度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6.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培育學生核心能力表現（合作與領導能力、表達與溝通能力）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20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0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兼任</a:t>
                      </a: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助理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津貼或補助</a:t>
                      </a:r>
                      <a:endParaRPr lang="zh-TW" alt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按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月發放津貼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補助：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元</a:t>
                      </a: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按學期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發放津貼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補助：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元</a:t>
                      </a:r>
                      <a:endParaRPr lang="zh-TW" altLang="zh-TW" sz="1600" kern="100" dirty="0" smtClean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□其他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約定方式</a:t>
                      </a:r>
                      <a:r>
                        <a:rPr lang="zh-TW" altLang="zh-TW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en-US" altLang="zh-TW" sz="1600" u="sng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                                  </a:t>
                      </a:r>
                      <a:endParaRPr lang="zh-TW" altLang="zh-TW" sz="1600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28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經費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來源（科目）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0473" marR="504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人文及社會科學知識跨界應用能力培育試辦計畫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：文化保存、技藝傳承與社會企業</a:t>
                      </a:r>
                      <a:r>
                        <a:rPr lang="en-US" altLang="zh-TW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-</a:t>
                      </a:r>
                      <a:r>
                        <a:rPr lang="zh-TW" altLang="en-US" sz="16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重構旗津舢舨船的技術與社會</a:t>
                      </a:r>
                      <a:endParaRPr lang="en-US" altLang="zh-TW" sz="1600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50473" marR="5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08912" cy="990600"/>
          </a:xfrm>
        </p:spPr>
        <p:txBody>
          <a:bodyPr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：教學實習活動實施計畫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7544" y="1484785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Wingdings" pitchFamily="2" charset="2"/>
              <a:buChar char="p"/>
            </a:pPr>
            <a:r>
              <a:rPr lang="zh-TW" altLang="en-US" sz="2200" b="1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授課教師訂定</a:t>
            </a:r>
            <a:r>
              <a:rPr lang="zh-TW" altLang="en-US" sz="2200" b="1" u="sng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教學實習活動實施計畫</a:t>
            </a:r>
            <a:r>
              <a:rPr lang="zh-TW" altLang="en-US" sz="2200" b="1" kern="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，明定其學習準則及評量方式。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179388" indent="-179388">
              <a:buFont typeface="Wingdings" pitchFamily="2" charset="2"/>
              <a:buChar char="p"/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4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：論文研究指導實施計畫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9552" y="1196752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itchFamily="2" charset="2"/>
              <a:buChar char="p"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指導教授確認：學生找那位指導教授接受指導，依各系所原調查表單。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357188" indent="-357188">
              <a:buFont typeface="Wingdings" pitchFamily="2" charset="2"/>
              <a:buChar char="p"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學習型或勞動型關係確認：指導教授與學生簽署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關係確認單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357188" indent="-357188">
              <a:buFont typeface="Wingdings" pitchFamily="2" charset="2"/>
              <a:buChar char="p"/>
            </a:pPr>
            <a:r>
              <a:rPr lang="zh-TW" altLang="en-US" sz="2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若為學習型關係，需由指導教授訂定論文研究指導實施計畫，並經學生個人與指導教授同意為之。</a:t>
            </a:r>
            <a:endParaRPr lang="zh-TW" altLang="en-US" sz="20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89788"/>
              </p:ext>
            </p:extLst>
          </p:nvPr>
        </p:nvGraphicFramePr>
        <p:xfrm>
          <a:off x="683568" y="2492896"/>
          <a:ext cx="7992888" cy="4229660"/>
        </p:xfrm>
        <a:graphic>
          <a:graphicData uri="http://schemas.openxmlformats.org/drawingml/2006/table">
            <a:tbl>
              <a:tblPr/>
              <a:tblGrid>
                <a:gridCol w="1274811"/>
                <a:gridCol w="6718077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學習準則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課程學習要求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：</a:t>
                      </a:r>
                      <a:endParaRPr lang="en-US" altLang="zh-TW" sz="1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180975" lvl="0" indent="-180975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altLang="zh-TW" sz="14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80975" lvl="0" indent="-180975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參與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論文研究事項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：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73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評量方式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符合指導教授課程學習要求。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80975" lvl="0" indent="-180975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參與論文研究事項進行，並依學位考試規定通過學位考試。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80975" lvl="0" indent="-180975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評量表另訂如附件。</a:t>
                      </a:r>
                      <a:endParaRPr lang="en-US" altLang="zh-TW" sz="1600" b="1" kern="1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180975" lvl="0" indent="-180975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其他：</a:t>
                      </a:r>
                      <a:endParaRPr lang="zh-TW" sz="16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936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畢業條件採計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本論文研究指導之實施，係為指導學生撰寫並完成學位論文。</a:t>
                      </a:r>
                      <a:endParaRPr lang="zh-TW" sz="1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7175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（依學位授予法第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條、第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條規定，碩、博士班研究生，完成考核規定，提出論文，經學位考試委員會考試通過者，授予學位）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8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論文著作權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歸屬協議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2725" indent="-1397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□指導教授不僅為觀念</a:t>
                      </a:r>
                      <a:r>
                        <a:rPr lang="zh-TW" altLang="en-US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之</a:t>
                      </a:r>
                      <a:r>
                        <a:rPr lang="zh-TW" alt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指導，且參與內容表達</a:t>
                      </a:r>
                      <a:r>
                        <a:rPr lang="zh-TW" altLang="en-US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而</a:t>
                      </a:r>
                      <a:r>
                        <a:rPr lang="zh-TW" alt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與學生共同完成論文，學生及指導教授為論文之共同著作人。</a:t>
                      </a:r>
                      <a:endParaRPr lang="zh-TW" altLang="zh-TW" sz="14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12725" indent="-1397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altLang="en-US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指導教授</a:t>
                      </a:r>
                      <a:r>
                        <a:rPr lang="zh-TW" alt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僅為觀念指導，</a:t>
                      </a:r>
                      <a:r>
                        <a:rPr lang="zh-TW" altLang="en-US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並未</a:t>
                      </a:r>
                      <a:r>
                        <a:rPr lang="zh-TW" alt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參與內容表達之撰寫，學生為論文之著作人。</a:t>
                      </a:r>
                      <a:endParaRPr lang="zh-TW" altLang="zh-TW" sz="14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12725" indent="-1397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□其他：</a:t>
                      </a:r>
                      <a:endParaRPr lang="zh-TW" alt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93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兼任助理聘期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2725" indent="-1397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4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　　　　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zh-TW" sz="14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　　　　　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zh-TW" sz="14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　　　　　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日至</a:t>
                      </a:r>
                      <a:r>
                        <a:rPr lang="zh-TW" sz="14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　　　　　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zh-TW" sz="14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　　　　　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zh-TW" sz="1400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　　　　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5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津貼或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補助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altLang="en-US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按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發放津貼／補助：　　　　　元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indent="698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altLang="en-US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按學期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發放</a:t>
                      </a: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津貼／補助：　　　　　元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indent="6985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其他</a:t>
                      </a:r>
                      <a:r>
                        <a:rPr lang="zh-TW" altLang="en-US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約定方式</a:t>
                      </a:r>
                      <a:r>
                        <a:rPr lang="zh-TW" sz="1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：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經費來源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（科目）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6985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4893" marR="1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4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學習關係應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遵守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應有指導學生學習專業知識之</a:t>
            </a:r>
            <a:r>
              <a:rPr lang="zh-TW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endParaRPr lang="zh-TW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學習不得要求學生進行學習活動以外之勞務性質</a:t>
            </a:r>
            <a:r>
              <a:rPr lang="zh-TW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endParaRPr lang="zh-TW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參與學習活動，教師（單位）得為學生投保商業</a:t>
            </a:r>
            <a:r>
              <a:rPr lang="zh-TW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zh-TW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參與學習活動期間，得支領獎學金或必要之研究或實習津貼或補助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不歸薪資所得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64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8487" cy="795337"/>
          </a:xfrm>
        </p:spPr>
        <p:txBody>
          <a:bodyPr/>
          <a:lstStyle/>
          <a:p>
            <a:pPr algn="ctr" eaLnBrk="1" hangingPunct="1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僱關係</a:t>
            </a:r>
            <a:r>
              <a:rPr lang="zh-TW" altLang="en-US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注意事項</a:t>
            </a:r>
            <a:r>
              <a:rPr lang="en-US" altLang="zh-TW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22884"/>
            <a:ext cx="8496944" cy="4680520"/>
          </a:xfrm>
        </p:spPr>
        <p:txBody>
          <a:bodyPr>
            <a:noAutofit/>
          </a:bodyPr>
          <a:lstStyle/>
          <a:p>
            <a:pPr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參加勞保、勞退提撥</a:t>
            </a:r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02818" lvl="1" indent="-246888"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即時加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61237" lvl="3" indent="-246888">
              <a:buFont typeface="Wingdings" panose="05000000000000000000" pitchFamily="2" charset="2"/>
              <a:buChar char="Ø"/>
              <a:defRPr/>
            </a:pP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到職加保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不得追溯聘期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、離職退保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61237" lvl="3" indent="-246888"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例外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：到職日為星期例假日，得於到職後次一工作日追溯加保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02818" lvl="1" indent="-246888"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勞退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提撥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得於月薪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6%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內自行提撥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977455" lvl="2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兼任二個勞僱型工作時，由第</a:t>
            </a:r>
            <a:r>
              <a:rPr lang="en-US" altLang="zh-TW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筆負擔勞保公提費用</a:t>
            </a:r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(791</a:t>
            </a:r>
            <a:r>
              <a:rPr lang="zh-TW" altLang="en-US" sz="20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273367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健保：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20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每週</a:t>
            </a: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工作時數滿</a:t>
            </a:r>
            <a:r>
              <a:rPr lang="en-US" altLang="zh-TW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小時以上（含</a:t>
            </a:r>
            <a:r>
              <a:rPr lang="zh-TW" altLang="en-US" sz="20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）者，得向學校申請辦理健保</a:t>
            </a:r>
            <a:endParaRPr lang="en-US" altLang="zh-TW" sz="20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不重覆加保</a:t>
            </a:r>
            <a:endParaRPr lang="en-US" altLang="zh-TW" sz="20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未以本校為投保單位者，應加計二代健保補充保費</a:t>
            </a:r>
            <a:r>
              <a:rPr lang="en-US" altLang="zh-TW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薪資</a:t>
            </a:r>
            <a:r>
              <a:rPr lang="en-US" altLang="zh-TW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2%)</a:t>
            </a: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用人成本</a:t>
            </a:r>
            <a:endParaRPr lang="en-US" altLang="zh-TW" sz="20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2143" indent="-246888">
              <a:buFont typeface="Wingdings" panose="05000000000000000000" pitchFamily="2" charset="2"/>
              <a:buChar char="Ø"/>
              <a:defRPr/>
            </a:pPr>
            <a:endParaRPr lang="en-US" altLang="zh-TW" sz="20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8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405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23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出勤</a:t>
            </a:r>
            <a:r>
              <a:rPr lang="zh-TW" altLang="en-US" sz="23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紀錄</a:t>
            </a:r>
            <a:endParaRPr lang="en-US" altLang="zh-TW" sz="23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30567" lvl="2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線上簽核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30567" lvl="2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簽到「分鐘」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30567" lvl="2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保存至少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7154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工作時間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02818" lvl="1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每日不得</a:t>
            </a: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超時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(12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、超過</a:t>
            </a:r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小時以上之延長</a:t>
            </a: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工時應核給加班費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7154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工資給付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77455" lvl="2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每月定期發給</a:t>
            </a:r>
            <a:r>
              <a:rPr lang="en-US" altLang="zh-TW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日前</a:t>
            </a:r>
            <a:r>
              <a:rPr lang="en-US" altLang="zh-TW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977455" lvl="2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例外：當事人有特別約定；當次因故無法如期</a:t>
            </a: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發放，應</a:t>
            </a:r>
            <a:r>
              <a:rPr lang="zh-TW" altLang="en-US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經學生書面同意</a:t>
            </a:r>
            <a:endParaRPr lang="en-US" altLang="zh-TW" sz="21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5255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25802CA-72DB-4FFD-A2C1-217E99879EA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467544" y="476672"/>
            <a:ext cx="8218487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微軟正黑體" pitchFamily="34" charset="-120"/>
              </a:defRPr>
            </a:lvl9pPr>
          </a:lstStyle>
          <a:p>
            <a:pPr algn="ctr" eaLnBrk="1" hangingPunct="1"/>
            <a:r>
              <a:rPr kumimoji="0"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勞僱關係注意事項</a:t>
            </a:r>
            <a:r>
              <a:rPr kumimoji="0" lang="en-US" altLang="zh-TW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kumimoji="0" lang="en-US" altLang="zh-TW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907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845425" cy="936625"/>
          </a:xfrm>
        </p:spPr>
        <p:txBody>
          <a:bodyPr/>
          <a:lstStyle/>
          <a:p>
            <a:pPr eaLnBrk="1" hangingPunct="1"/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學校實務  學習與勞動分軌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ACAB6CB-A1C3-41A6-A1CD-C75539CBDA9F}" type="slidenum">
              <a:rPr lang="zh-TW" altLang="en-US"/>
              <a:pPr>
                <a:defRPr/>
              </a:pPr>
              <a:t>2</a:t>
            </a:fld>
            <a:endParaRPr lang="en-US" altLang="zh-TW" dirty="0"/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3772081351"/>
              </p:ext>
            </p:extLst>
          </p:nvPr>
        </p:nvGraphicFramePr>
        <p:xfrm>
          <a:off x="107504" y="1700808"/>
          <a:ext cx="92170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2" name="直線接點 21"/>
          <p:cNvCxnSpPr/>
          <p:nvPr/>
        </p:nvCxnSpPr>
        <p:spPr>
          <a:xfrm>
            <a:off x="1042988" y="1700213"/>
            <a:ext cx="0" cy="34575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042988" y="1700213"/>
            <a:ext cx="16573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1042988" y="5157788"/>
            <a:ext cx="18002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2700338" y="1700213"/>
            <a:ext cx="0" cy="7921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2700338" y="2492375"/>
            <a:ext cx="14287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2843213" y="2492375"/>
            <a:ext cx="0" cy="26654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1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850109"/>
            <a:ext cx="7726313" cy="3641599"/>
          </a:xfrm>
        </p:spPr>
        <p:txBody>
          <a:bodyPr/>
          <a:lstStyle/>
          <a:p>
            <a:pPr marL="347154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5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所得歸戶</a:t>
            </a:r>
            <a:r>
              <a:rPr lang="en-US" altLang="zh-TW" sz="25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en-US" altLang="zh-TW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en-US" altLang="zh-TW" sz="25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347154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外籍生、港澳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67829" lvl="1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申請工作</a:t>
            </a: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許可證</a:t>
            </a:r>
            <a:endParaRPr lang="en-US" altLang="zh-TW" sz="21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67829" lvl="1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1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一週</a:t>
            </a: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工作不得超過</a:t>
            </a:r>
            <a:r>
              <a:rPr lang="en-US" altLang="zh-TW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就業服務法</a:t>
            </a:r>
            <a:r>
              <a:rPr lang="en-US" altLang="zh-TW" sz="21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§50)</a:t>
            </a:r>
            <a:endParaRPr lang="en-US" altLang="zh-TW" sz="21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7154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用身障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</a:t>
            </a:r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46888">
              <a:buFont typeface="Wingdings" panose="05000000000000000000" pitchFamily="2" charset="2"/>
              <a:buChar char="Ø"/>
              <a:defRPr/>
            </a:pPr>
            <a:r>
              <a:rPr lang="zh-TW" altLang="en-US" sz="22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兼任助理每月工資未達基本工資</a:t>
            </a:r>
            <a:r>
              <a:rPr lang="zh-TW" altLang="en-US" sz="22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一半</a:t>
            </a:r>
            <a:r>
              <a:rPr lang="zh-TW" altLang="en-US" sz="22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，即每月薪資</a:t>
            </a:r>
            <a:r>
              <a:rPr lang="en-US" altLang="zh-TW" sz="22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10,003</a:t>
            </a:r>
            <a:r>
              <a:rPr lang="zh-TW" altLang="en-US" sz="22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元以下，</a:t>
            </a:r>
            <a:r>
              <a:rPr lang="zh-TW" altLang="en-US" sz="22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不列入身心障礙者人數</a:t>
            </a:r>
            <a:r>
              <a:rPr lang="zh-TW" altLang="en-US" sz="22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總數計算</a:t>
            </a:r>
            <a:endParaRPr lang="en-US" altLang="zh-TW" sz="22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517" indent="0">
              <a:buNone/>
              <a:defRPr/>
            </a:pP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sz="2000" dirty="0"/>
          </a:p>
          <a:p>
            <a:pPr marL="640080" lvl="1" indent="-246888">
              <a:buFont typeface="Wingdings" panose="05000000000000000000" pitchFamily="2" charset="2"/>
              <a:buChar char="Ø"/>
              <a:defRPr/>
            </a:pP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717" lvl="2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187767" lvl="3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87767" lvl="3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zh-TW" altLang="en-US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87767" lvl="3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717" lvl="2" indent="-24688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7581900" cy="863600"/>
          </a:xfrm>
        </p:spPr>
        <p:txBody>
          <a:bodyPr/>
          <a:lstStyle/>
          <a:p>
            <a:pPr algn="ctr" eaLnBrk="1" hangingPunct="1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僱關係</a:t>
            </a:r>
            <a:r>
              <a:rPr lang="zh-TW" altLang="en-US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注意事項</a:t>
            </a:r>
            <a:r>
              <a:rPr lang="en-US" altLang="zh-TW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4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7402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資訊系統管理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4492"/>
            <a:ext cx="8858448" cy="5256584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採線上簽核方式：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聘僱、離退</a:t>
            </a:r>
            <a:r>
              <a:rPr lang="zh-TW" altLang="en-US" sz="22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及出退勤以</a:t>
            </a:r>
            <a:r>
              <a:rPr lang="zh-TW" altLang="en-US" sz="22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線上簽核方式</a:t>
            </a:r>
            <a:r>
              <a:rPr lang="zh-TW" altLang="en-US" sz="22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</a:t>
            </a:r>
            <a:r>
              <a:rPr lang="en-US" altLang="zh-TW" sz="2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若因特殊性質如校外採集等無法線上簽到退者，得申請以紙本方式簽到退</a:t>
            </a:r>
            <a:r>
              <a:rPr lang="en-US" altLang="zh-TW" sz="2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統一管理：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關係型態確認單及應備文件均上傳該系統儲存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備查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簡化程序：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聘任及離退流程由院長核定修正為計畫主持人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指導教授或單位主管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核定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公提保費負擔來源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zh-TW" altLang="en-US" sz="2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兼任</a:t>
            </a:r>
            <a:r>
              <a:rPr lang="zh-TW" altLang="en-US" sz="2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二個以上勞僱工作時，由第一筆加保並負擔公提；第一筆退保後由第二筆</a:t>
            </a:r>
            <a:r>
              <a:rPr lang="zh-TW" altLang="en-US" sz="2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負擔</a:t>
            </a:r>
            <a:endParaRPr lang="en-US" altLang="zh-TW" sz="22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44" y="343496"/>
            <a:ext cx="8080898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6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468313" y="454025"/>
            <a:ext cx="7991475" cy="717550"/>
          </a:xfrm>
        </p:spPr>
        <p:txBody>
          <a:bodyPr/>
          <a:lstStyle/>
          <a:p>
            <a:pPr algn="ctr" eaLnBrk="1" hangingPunct="1"/>
            <a:r>
              <a:rPr lang="zh-TW" altLang="en-US" sz="40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學生兼任助理申訴及爭議處理機制</a:t>
            </a:r>
            <a:endParaRPr lang="en-US" altLang="zh-TW" sz="4000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11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350838" y="59372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780869-59F5-4994-B720-8B082AEA9697}" type="slidenum">
              <a:rPr kumimoji="1" lang="en-US" altLang="zh-TW" sz="10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1" lang="en-US" altLang="zh-TW" sz="1000" smtClean="0">
              <a:latin typeface="Arial" charset="0"/>
            </a:endParaRPr>
          </a:p>
        </p:txBody>
      </p:sp>
      <p:sp>
        <p:nvSpPr>
          <p:cNvPr id="7" name="流程圖: 程序 6"/>
          <p:cNvSpPr/>
          <p:nvPr/>
        </p:nvSpPr>
        <p:spPr>
          <a:xfrm>
            <a:off x="2125663" y="1370013"/>
            <a:ext cx="4037012" cy="431800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不服措施或處置、關係爭議</a:t>
            </a:r>
          </a:p>
        </p:txBody>
      </p:sp>
      <p:sp>
        <p:nvSpPr>
          <p:cNvPr id="17413" name="流程圖: 程序 8"/>
          <p:cNvSpPr>
            <a:spLocks noChangeArrowheads="1"/>
          </p:cNvSpPr>
          <p:nvPr/>
        </p:nvSpPr>
        <p:spPr bwMode="auto">
          <a:xfrm>
            <a:off x="1612900" y="2339975"/>
            <a:ext cx="1527175" cy="557213"/>
          </a:xfrm>
          <a:prstGeom prst="flowChartProcess">
            <a:avLst/>
          </a:prstGeom>
          <a:solidFill>
            <a:schemeClr val="accent1">
              <a:lumMod val="40000"/>
              <a:lumOff val="60000"/>
              <a:alpha val="61176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勞僱型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勞動權益</a:t>
            </a:r>
            <a:r>
              <a:rPr lang="en-US" altLang="zh-TW" sz="1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414" name="流程圖: 程序 9"/>
          <p:cNvSpPr>
            <a:spLocks noChangeArrowheads="1"/>
          </p:cNvSpPr>
          <p:nvPr/>
        </p:nvSpPr>
        <p:spPr bwMode="auto">
          <a:xfrm>
            <a:off x="3348038" y="2339975"/>
            <a:ext cx="1603375" cy="557213"/>
          </a:xfrm>
          <a:prstGeom prst="flowChartProcess">
            <a:avLst/>
          </a:prstGeom>
          <a:solidFill>
            <a:schemeClr val="accent5">
              <a:lumMod val="40000"/>
              <a:lumOff val="60000"/>
              <a:alpha val="61176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2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關係認定爭議</a:t>
            </a:r>
          </a:p>
        </p:txBody>
      </p:sp>
      <p:sp>
        <p:nvSpPr>
          <p:cNvPr id="17415" name="流程圖: 程序 10"/>
          <p:cNvSpPr>
            <a:spLocks noChangeArrowheads="1"/>
          </p:cNvSpPr>
          <p:nvPr/>
        </p:nvSpPr>
        <p:spPr bwMode="auto">
          <a:xfrm>
            <a:off x="5795963" y="2276475"/>
            <a:ext cx="1743075" cy="558800"/>
          </a:xfrm>
          <a:prstGeom prst="flowChartProcess">
            <a:avLst/>
          </a:prstGeom>
          <a:solidFill>
            <a:schemeClr val="bg1">
              <a:alpha val="61176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2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學習型</a:t>
            </a:r>
          </a:p>
          <a:p>
            <a:pPr algn="ctr" eaLnBrk="1" hangingPunct="1">
              <a:lnSpc>
                <a:spcPts val="2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課程或服務學習</a:t>
            </a:r>
            <a:r>
              <a:rPr lang="en-US" altLang="zh-TW" sz="1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2" name="流程圖: 程序 11"/>
          <p:cNvSpPr/>
          <p:nvPr/>
        </p:nvSpPr>
        <p:spPr>
          <a:xfrm>
            <a:off x="3343275" y="4097338"/>
            <a:ext cx="1603375" cy="52546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lang="zh-TW" altLang="en-US" sz="1600" b="1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向爭議處理小組申請裁決</a:t>
            </a:r>
          </a:p>
        </p:txBody>
      </p:sp>
      <p:cxnSp>
        <p:nvCxnSpPr>
          <p:cNvPr id="17417" name="肘形接點 15"/>
          <p:cNvCxnSpPr>
            <a:cxnSpLocks noChangeShapeType="1"/>
            <a:stCxn id="7" idx="2"/>
            <a:endCxn id="17414" idx="0"/>
          </p:cNvCxnSpPr>
          <p:nvPr/>
        </p:nvCxnSpPr>
        <p:spPr bwMode="auto">
          <a:xfrm rot="16200000" flipH="1">
            <a:off x="3878263" y="2068513"/>
            <a:ext cx="538162" cy="4762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肘形接點 26"/>
          <p:cNvCxnSpPr>
            <a:cxnSpLocks noChangeShapeType="1"/>
            <a:stCxn id="7" idx="2"/>
            <a:endCxn id="17413" idx="0"/>
          </p:cNvCxnSpPr>
          <p:nvPr/>
        </p:nvCxnSpPr>
        <p:spPr bwMode="auto">
          <a:xfrm rot="5400000">
            <a:off x="2991645" y="1186656"/>
            <a:ext cx="538162" cy="1768475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流程圖: 程序 27"/>
          <p:cNvSpPr/>
          <p:nvPr/>
        </p:nvSpPr>
        <p:spPr>
          <a:xfrm>
            <a:off x="2195513" y="5529263"/>
            <a:ext cx="2160587" cy="649287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向勞動主管機關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申請調解、仲裁或裁決</a:t>
            </a:r>
            <a:endParaRPr lang="zh-TW" altLang="en-US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7420" name="直線單箭頭接點 29"/>
          <p:cNvCxnSpPr>
            <a:cxnSpLocks noChangeShapeType="1"/>
            <a:stCxn id="17414" idx="2"/>
            <a:endCxn id="12" idx="0"/>
          </p:cNvCxnSpPr>
          <p:nvPr/>
        </p:nvCxnSpPr>
        <p:spPr bwMode="auto">
          <a:xfrm flipH="1">
            <a:off x="4144963" y="2897188"/>
            <a:ext cx="4762" cy="12001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流程圖: 程序 32"/>
          <p:cNvSpPr/>
          <p:nvPr/>
        </p:nvSpPr>
        <p:spPr>
          <a:xfrm>
            <a:off x="3454400" y="3681413"/>
            <a:ext cx="585788" cy="236537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日內</a:t>
            </a:r>
          </a:p>
        </p:txBody>
      </p:sp>
      <p:sp>
        <p:nvSpPr>
          <p:cNvPr id="24" name="流程圖: 程序 23"/>
          <p:cNvSpPr/>
          <p:nvPr/>
        </p:nvSpPr>
        <p:spPr>
          <a:xfrm>
            <a:off x="1562100" y="4111625"/>
            <a:ext cx="1603375" cy="525463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lang="zh-TW" altLang="en-US" sz="1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向爭議處理小組</a:t>
            </a:r>
            <a:endParaRPr lang="en-US" altLang="zh-TW" sz="1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1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申        訴</a:t>
            </a:r>
          </a:p>
        </p:txBody>
      </p:sp>
      <p:cxnSp>
        <p:nvCxnSpPr>
          <p:cNvPr id="14" name="直線單箭頭接點 13"/>
          <p:cNvCxnSpPr>
            <a:stCxn id="17413" idx="2"/>
            <a:endCxn id="24" idx="0"/>
          </p:cNvCxnSpPr>
          <p:nvPr/>
        </p:nvCxnSpPr>
        <p:spPr>
          <a:xfrm flipH="1">
            <a:off x="2363788" y="2897188"/>
            <a:ext cx="12700" cy="12144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接點 18"/>
          <p:cNvCxnSpPr>
            <a:stCxn id="24" idx="2"/>
            <a:endCxn id="28" idx="0"/>
          </p:cNvCxnSpPr>
          <p:nvPr/>
        </p:nvCxnSpPr>
        <p:spPr>
          <a:xfrm rot="16200000" flipH="1">
            <a:off x="2374106" y="4626770"/>
            <a:ext cx="892175" cy="912812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接點 20"/>
          <p:cNvCxnSpPr>
            <a:stCxn id="12" idx="2"/>
            <a:endCxn id="28" idx="0"/>
          </p:cNvCxnSpPr>
          <p:nvPr/>
        </p:nvCxnSpPr>
        <p:spPr>
          <a:xfrm rot="5400000">
            <a:off x="3257550" y="4641850"/>
            <a:ext cx="906463" cy="868363"/>
          </a:xfrm>
          <a:prstGeom prst="bentConnector3">
            <a:avLst>
              <a:gd name="adj1" fmla="val 5100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流程圖: 程序 44"/>
          <p:cNvSpPr/>
          <p:nvPr/>
        </p:nvSpPr>
        <p:spPr>
          <a:xfrm>
            <a:off x="5967413" y="3776663"/>
            <a:ext cx="585787" cy="238125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日內</a:t>
            </a:r>
          </a:p>
        </p:txBody>
      </p:sp>
      <p:sp>
        <p:nvSpPr>
          <p:cNvPr id="47" name="流程圖: 程序 46"/>
          <p:cNvSpPr/>
          <p:nvPr/>
        </p:nvSpPr>
        <p:spPr>
          <a:xfrm>
            <a:off x="5942013" y="4095750"/>
            <a:ext cx="1435100" cy="525463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向學生申評會申        訴</a:t>
            </a:r>
          </a:p>
        </p:txBody>
      </p:sp>
      <p:cxnSp>
        <p:nvCxnSpPr>
          <p:cNvPr id="39" name="肘形接點 38"/>
          <p:cNvCxnSpPr>
            <a:stCxn id="47" idx="2"/>
            <a:endCxn id="52" idx="0"/>
          </p:cNvCxnSpPr>
          <p:nvPr/>
        </p:nvCxnSpPr>
        <p:spPr>
          <a:xfrm rot="5400000">
            <a:off x="6208713" y="5070475"/>
            <a:ext cx="900112" cy="158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流程圖: 程序 51"/>
          <p:cNvSpPr/>
          <p:nvPr/>
        </p:nvSpPr>
        <p:spPr>
          <a:xfrm>
            <a:off x="5718175" y="5521325"/>
            <a:ext cx="1878013" cy="64928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向教育部提</a:t>
            </a:r>
            <a:r>
              <a:rPr lang="en-US" altLang="zh-TW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行政救濟</a:t>
            </a:r>
          </a:p>
        </p:txBody>
      </p:sp>
      <p:sp>
        <p:nvSpPr>
          <p:cNvPr id="65" name="流程圖: 程序 64"/>
          <p:cNvSpPr/>
          <p:nvPr/>
        </p:nvSpPr>
        <p:spPr>
          <a:xfrm>
            <a:off x="5829300" y="3138488"/>
            <a:ext cx="1655763" cy="520700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所屬單位協調並提書面說明</a:t>
            </a:r>
          </a:p>
        </p:txBody>
      </p:sp>
      <p:cxnSp>
        <p:nvCxnSpPr>
          <p:cNvPr id="17431" name="肘形接點 24"/>
          <p:cNvCxnSpPr>
            <a:cxnSpLocks noChangeShapeType="1"/>
          </p:cNvCxnSpPr>
          <p:nvPr/>
        </p:nvCxnSpPr>
        <p:spPr bwMode="auto">
          <a:xfrm rot="16200000" flipH="1">
            <a:off x="5165725" y="819150"/>
            <a:ext cx="474663" cy="2525713"/>
          </a:xfrm>
          <a:prstGeom prst="bentConnector3">
            <a:avLst>
              <a:gd name="adj1" fmla="val 49833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直線單箭頭接點 11278"/>
          <p:cNvCxnSpPr>
            <a:stCxn id="65" idx="2"/>
            <a:endCxn id="47" idx="0"/>
          </p:cNvCxnSpPr>
          <p:nvPr/>
        </p:nvCxnSpPr>
        <p:spPr>
          <a:xfrm>
            <a:off x="6656388" y="3659188"/>
            <a:ext cx="3175" cy="43656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3" name="肘形接點 11302"/>
          <p:cNvCxnSpPr>
            <a:stCxn id="17413" idx="1"/>
            <a:endCxn id="28" idx="1"/>
          </p:cNvCxnSpPr>
          <p:nvPr/>
        </p:nvCxnSpPr>
        <p:spPr>
          <a:xfrm rot="10800000" flipH="1" flipV="1">
            <a:off x="1612900" y="2617788"/>
            <a:ext cx="582613" cy="3235325"/>
          </a:xfrm>
          <a:prstGeom prst="bentConnector3">
            <a:avLst>
              <a:gd name="adj1" fmla="val -39227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34" name="肘形接點 11304"/>
          <p:cNvCxnSpPr>
            <a:cxnSpLocks noChangeShapeType="1"/>
            <a:stCxn id="17414" idx="3"/>
            <a:endCxn id="28" idx="3"/>
          </p:cNvCxnSpPr>
          <p:nvPr/>
        </p:nvCxnSpPr>
        <p:spPr bwMode="auto">
          <a:xfrm flipH="1">
            <a:off x="4356100" y="2619375"/>
            <a:ext cx="595313" cy="3235325"/>
          </a:xfrm>
          <a:prstGeom prst="bentConnector3">
            <a:avLst>
              <a:gd name="adj1" fmla="val -38398"/>
            </a:avLst>
          </a:prstGeom>
          <a:noFill/>
          <a:ln w="1587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直線接點 11310"/>
          <p:cNvCxnSpPr/>
          <p:nvPr/>
        </p:nvCxnSpPr>
        <p:spPr>
          <a:xfrm>
            <a:off x="468313" y="5072063"/>
            <a:ext cx="7920037" cy="49212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6" name="文字方塊 11320"/>
          <p:cNvSpPr txBox="1">
            <a:spLocks noChangeArrowheads="1"/>
          </p:cNvSpPr>
          <p:nvPr/>
        </p:nvSpPr>
        <p:spPr bwMode="auto">
          <a:xfrm>
            <a:off x="538163" y="3213100"/>
            <a:ext cx="4619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校內</a:t>
            </a:r>
          </a:p>
        </p:txBody>
      </p:sp>
      <p:sp>
        <p:nvSpPr>
          <p:cNvPr id="17437" name="文字方塊 122"/>
          <p:cNvSpPr txBox="1">
            <a:spLocks noChangeArrowheads="1"/>
          </p:cNvSpPr>
          <p:nvPr/>
        </p:nvSpPr>
        <p:spPr bwMode="auto">
          <a:xfrm>
            <a:off x="538163" y="5248275"/>
            <a:ext cx="4619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校外</a:t>
            </a:r>
          </a:p>
        </p:txBody>
      </p:sp>
      <p:cxnSp>
        <p:nvCxnSpPr>
          <p:cNvPr id="34" name="直線單箭頭接點 33"/>
          <p:cNvCxnSpPr>
            <a:stCxn id="17415" idx="2"/>
            <a:endCxn id="65" idx="0"/>
          </p:cNvCxnSpPr>
          <p:nvPr/>
        </p:nvCxnSpPr>
        <p:spPr>
          <a:xfrm flipH="1">
            <a:off x="6657975" y="2835275"/>
            <a:ext cx="9525" cy="3032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9" name="Rectangle 33"/>
          <p:cNvSpPr>
            <a:spLocks noChangeArrowheads="1"/>
          </p:cNvSpPr>
          <p:nvPr/>
        </p:nvSpPr>
        <p:spPr bwMode="auto">
          <a:xfrm>
            <a:off x="1116013" y="0"/>
            <a:ext cx="74168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36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標題 3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 smtClean="0"/>
          </a:p>
        </p:txBody>
      </p:sp>
      <p:sp>
        <p:nvSpPr>
          <p:cNvPr id="22530" name="文字版面配置區 4"/>
          <p:cNvSpPr>
            <a:spLocks noGrp="1"/>
          </p:cNvSpPr>
          <p:nvPr>
            <p:ph type="body" idx="1"/>
          </p:nvPr>
        </p:nvSpPr>
        <p:spPr>
          <a:xfrm>
            <a:off x="2195736" y="2743200"/>
            <a:ext cx="5513163" cy="1981944"/>
          </a:xfrm>
        </p:spPr>
        <p:txBody>
          <a:bodyPr>
            <a:normAutofit/>
          </a:bodyPr>
          <a:lstStyle/>
          <a:p>
            <a:pPr algn="di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感謝聆聽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pPr algn="di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30426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關係型態之適用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27273"/>
              </p:ext>
            </p:extLst>
          </p:nvPr>
        </p:nvGraphicFramePr>
        <p:xfrm>
          <a:off x="539552" y="1700808"/>
          <a:ext cx="8147424" cy="455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829"/>
                <a:gridCol w="2972767"/>
                <a:gridCol w="1486384"/>
                <a:gridCol w="2705444"/>
              </a:tblGrid>
              <a:tr h="388953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型態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範疇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適用對象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本校作法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對應要件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923415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學習型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□課程學習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實習課程、田野調查課程、實驗研究、教學實習或其他校內學習人才培育等活動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□論文研究或畢業條件</a:t>
                      </a:r>
                      <a:endParaRPr lang="en-US" altLang="zh-TW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9875" indent="-269875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□服務學習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校務活動、行政學習、社團帶領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69875" indent="-269875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□弱勢助學獎勵措施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不具對價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RA</a:t>
                      </a:r>
                    </a:p>
                    <a:p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</a:p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服務學習工讀生、</a:t>
                      </a:r>
                      <a:endParaRPr lang="en-US" altLang="zh-TW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生活獎助工讀生、</a:t>
                      </a:r>
                      <a:endParaRPr lang="en-US" altLang="zh-TW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計畫臨時工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 action="ppaction://hlinkfile"/>
                        </a:rPr>
                        <a:t>□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教學實習活動聘用兼任助理學習計畫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表件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69875" indent="-269875"/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 action="ppaction://hlinkfile"/>
                        </a:rPr>
                        <a:t>□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論文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研究學習指導實施計畫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表件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69875" indent="-269875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 action="ppaction://hlinkfile"/>
                        </a:rPr>
                        <a:t>□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學生服務助學金作業要點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法規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69875" indent="-269875"/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5" action="ppaction://hlinkfile"/>
                        </a:rPr>
                        <a:t>□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服務學習計畫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6781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勞僱型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以獲取報酬為目的具勞務對價之指揮監督關係</a:t>
                      </a:r>
                      <a:endParaRPr lang="en-US" altLang="zh-TW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人格從屬性、經濟從屬性</a:t>
                      </a:r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RA</a:t>
                      </a:r>
                    </a:p>
                    <a:p>
                      <a:r>
                        <a:rPr lang="en-US" altLang="zh-TW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TA</a:t>
                      </a:r>
                    </a:p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工讀生</a:t>
                      </a:r>
                      <a:endParaRPr lang="en-US" altLang="zh-TW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計畫臨時工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6" action="ppaction://hlinkfile"/>
                        </a:rPr>
                        <a:t>□</a:t>
                      </a:r>
                      <a:r>
                        <a:rPr lang="zh-TW" altLang="en-US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勞動契約</a:t>
                      </a:r>
                      <a:endParaRPr lang="zh-TW" altLang="en-US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2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990600"/>
          </a:xfrm>
        </p:spPr>
        <p:txBody>
          <a:bodyPr/>
          <a:lstStyle/>
          <a:p>
            <a:pPr marL="442913" indent="-442913"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關係型態對學生權益影響之比較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09237"/>
              </p:ext>
            </p:extLst>
          </p:nvPr>
        </p:nvGraphicFramePr>
        <p:xfrm>
          <a:off x="611560" y="1844824"/>
          <a:ext cx="8287072" cy="443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719"/>
                <a:gridCol w="3038820"/>
                <a:gridCol w="3318533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學習型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勞僱</a:t>
                      </a:r>
                      <a:r>
                        <a:rPr lang="zh-TW" sz="20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型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著作權歸屬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成果著作權歸屬學生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成果著作權歸屬學校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經費發給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依約定津貼</a:t>
                      </a: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發給</a:t>
                      </a:r>
                      <a:r>
                        <a:rPr lang="en-US" alt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無須繳稅</a:t>
                      </a:r>
                      <a:r>
                        <a:rPr lang="en-US" alt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2000" b="1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約定津貼</a:t>
                      </a:r>
                      <a:r>
                        <a:rPr lang="zh-TW" sz="2000" b="1" kern="1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需扣除個人</a:t>
                      </a:r>
                      <a:r>
                        <a:rPr 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負擔費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用</a:t>
                      </a: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實領數減少</a:t>
                      </a: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雇主</a:t>
                      </a:r>
                      <a:r>
                        <a:rPr lang="zh-TW" altLang="en-US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增加</a:t>
                      </a: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額外</a:t>
                      </a:r>
                      <a:r>
                        <a:rPr lang="zh-TW" altLang="en-US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經費</a:t>
                      </a: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負擔</a:t>
                      </a:r>
                      <a:endParaRPr lang="zh-TW" sz="2000" b="1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聘期計算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得依</a:t>
                      </a: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經費來源</a:t>
                      </a: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追溯聘期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聘期</a:t>
                      </a: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自投保日開始</a:t>
                      </a: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2000" b="1" kern="1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不得追溯聘</a:t>
                      </a:r>
                      <a:r>
                        <a:rPr 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endParaRPr lang="zh-TW" sz="2000" b="1" kern="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是否適用勞基法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否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是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9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保險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勞退金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lvl="0" indent="-2667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適用學生團體保險</a:t>
                      </a:r>
                    </a:p>
                    <a:p>
                      <a:pPr marL="266700" lvl="0" indent="-2667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具危險性之學習活動，教師得為學生投保商業保險。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TW" sz="2000" b="1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</a:t>
                      </a:r>
                      <a:r>
                        <a:rPr lang="zh-TW" sz="2000" b="1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雇主投保勞（健）保，並提撥勞退</a:t>
                      </a: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</a:t>
                      </a:r>
                      <a:r>
                        <a:rPr lang="zh-TW" altLang="en-US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2000" b="1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差勤記錄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無</a:t>
                      </a:r>
                      <a:endParaRPr lang="zh-TW" sz="2000" b="1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需</a:t>
                      </a:r>
                      <a:r>
                        <a:rPr 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按時</a:t>
                      </a:r>
                      <a:r>
                        <a:rPr lang="zh-TW" sz="2000" b="1" kern="1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簽到退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2487"/>
          </a:xfrm>
        </p:spPr>
        <p:txBody>
          <a:bodyPr/>
          <a:lstStyle/>
          <a:p>
            <a:pPr algn="ctr" eaLnBrk="1" hangingPunct="1"/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本校規劃執行步驟</a:t>
            </a: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4003833763"/>
              </p:ext>
            </p:extLst>
          </p:nvPr>
        </p:nvGraphicFramePr>
        <p:xfrm>
          <a:off x="395536" y="1556792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9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817240" y="404664"/>
            <a:ext cx="8229600" cy="851942"/>
          </a:xfrm>
        </p:spPr>
        <p:txBody>
          <a:bodyPr/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兼任助理關係確認及對應文件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49354"/>
              </p:ext>
            </p:extLst>
          </p:nvPr>
        </p:nvGraphicFramePr>
        <p:xfrm>
          <a:off x="827584" y="1935163"/>
          <a:ext cx="6624736" cy="3510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橢圓形圖說文字 6"/>
          <p:cNvSpPr/>
          <p:nvPr/>
        </p:nvSpPr>
        <p:spPr>
          <a:xfrm>
            <a:off x="6833103" y="1844824"/>
            <a:ext cx="1728192" cy="938386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學習活動計畫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橢圓形圖說文字 8"/>
          <p:cNvSpPr/>
          <p:nvPr/>
        </p:nvSpPr>
        <p:spPr>
          <a:xfrm>
            <a:off x="4067944" y="1867035"/>
            <a:ext cx="1728192" cy="933822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關係型態確認單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形圖說文字 9"/>
          <p:cNvSpPr/>
          <p:nvPr/>
        </p:nvSpPr>
        <p:spPr>
          <a:xfrm flipV="1">
            <a:off x="6833103" y="4581128"/>
            <a:ext cx="1728193" cy="936104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scene3d>
              <a:camera prst="orthographicFront">
                <a:rot lat="21301143" lon="21598860" rev="10826214"/>
              </a:camera>
              <a:lightRig rig="threePt" dir="t"/>
            </a:scene3d>
          </a:bodyPr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勞動契約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47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3" name="Picture 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875"/>
            <a:ext cx="7200800" cy="657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7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zh-TW" altLang="en-US" sz="40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兼任助理型態對應架構</a:t>
            </a:r>
            <a:endParaRPr lang="zh-TW" altLang="en-US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" name="圓角矩形 1"/>
          <p:cNvSpPr/>
          <p:nvPr/>
        </p:nvSpPr>
        <p:spPr>
          <a:xfrm>
            <a:off x="965448" y="1786012"/>
            <a:ext cx="1878360" cy="6260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兼任研究助理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2909664" y="1786012"/>
            <a:ext cx="1878360" cy="6260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兼任</a:t>
            </a:r>
            <a:r>
              <a:rPr lang="zh-TW" altLang="en-US" sz="2000" b="1" dirty="0">
                <a:solidFill>
                  <a:schemeClr val="tx1"/>
                </a:solidFill>
              </a:rPr>
              <a:t>教學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助理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853880" y="1772816"/>
            <a:ext cx="1878360" cy="6392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兼任研究計畫臨時工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6798096" y="1772816"/>
            <a:ext cx="1878360" cy="6392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其他不限名稱之兼任助理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139952" y="2636912"/>
            <a:ext cx="4173612" cy="9285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學習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型（非</a:t>
            </a:r>
            <a:r>
              <a:rPr lang="zh-TW" altLang="en-US" sz="2000" b="1" dirty="0">
                <a:solidFill>
                  <a:schemeClr val="tx1"/>
                </a:solidFill>
              </a:rPr>
              <a:t>僱傭關係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）</a:t>
            </a:r>
            <a:endParaRPr lang="en-US" altLang="zh-TW" sz="2000" b="1" dirty="0" smtClean="0">
              <a:solidFill>
                <a:schemeClr val="tx1"/>
              </a:solidFill>
            </a:endParaRPr>
          </a:p>
          <a:p>
            <a:r>
              <a:rPr lang="en-US" altLang="zh-TW" sz="2000" b="1" dirty="0" smtClean="0">
                <a:solidFill>
                  <a:schemeClr val="tx1"/>
                </a:solidFill>
              </a:rPr>
              <a:t>1.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學習範疇需符合規定 </a:t>
            </a:r>
            <a:endParaRPr lang="en-US" altLang="zh-TW" sz="2000" b="1" dirty="0" smtClean="0">
              <a:solidFill>
                <a:schemeClr val="tx1"/>
              </a:solidFill>
            </a:endParaRPr>
          </a:p>
          <a:p>
            <a:r>
              <a:rPr lang="en-US" altLang="zh-TW" sz="2000" b="1" dirty="0" smtClean="0">
                <a:solidFill>
                  <a:schemeClr val="tx1"/>
                </a:solidFill>
              </a:rPr>
              <a:t>2.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學習活動需符合五項原則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1331640" y="2636912"/>
            <a:ext cx="2376264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</a:rPr>
              <a:t>勞動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型</a:t>
            </a:r>
            <a:endParaRPr lang="en-US" altLang="zh-TW" sz="20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（僱傭關係）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2627784" y="3861048"/>
            <a:ext cx="3456384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課程學習</a:t>
            </a:r>
            <a:endParaRPr lang="en-US" altLang="zh-TW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課程、研究論文、畢業條件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)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6228184" y="3861048"/>
            <a:ext cx="2592288" cy="57606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服務學習</a:t>
            </a:r>
            <a:endParaRPr lang="en-US" altLang="zh-TW" sz="20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（社團、課程、活動）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2555776" y="4702776"/>
            <a:ext cx="1008112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課程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600" b="1" dirty="0" smtClean="0">
                <a:solidFill>
                  <a:schemeClr val="tx1"/>
                </a:solidFill>
              </a:rPr>
              <a:t>(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教務處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)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3635896" y="4725144"/>
            <a:ext cx="108012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</a:rPr>
              <a:t>教學實習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活動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600" b="1" dirty="0" smtClean="0">
                <a:solidFill>
                  <a:schemeClr val="tx1"/>
                </a:solidFill>
              </a:rPr>
              <a:t>(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教務處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)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4788024" y="4738610"/>
            <a:ext cx="1152128" cy="7066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</a:rPr>
              <a:t>論文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研究指導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600" b="1" dirty="0" smtClean="0">
                <a:solidFill>
                  <a:schemeClr val="tx1"/>
                </a:solidFill>
              </a:rPr>
              <a:t>(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教務處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)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6084168" y="4752054"/>
            <a:ext cx="1296144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研究實施計畫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(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研發處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/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產學處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)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7452320" y="4725144"/>
            <a:ext cx="1512168" cy="72008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服務學習</a:t>
            </a:r>
            <a:r>
              <a:rPr lang="zh-TW" altLang="en-US" sz="1600" b="1" dirty="0">
                <a:solidFill>
                  <a:schemeClr val="tx1"/>
                </a:solidFill>
              </a:rPr>
              <a:t>活動</a:t>
            </a:r>
            <a:r>
              <a:rPr lang="zh-TW" altLang="en-US" sz="1600" dirty="0" smtClean="0">
                <a:solidFill>
                  <a:schemeClr val="tx1"/>
                </a:solidFill>
              </a:rPr>
              <a:t>實施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計畫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400" b="1" dirty="0" smtClean="0">
                <a:solidFill>
                  <a:schemeClr val="tx1"/>
                </a:solidFill>
              </a:rPr>
              <a:t>(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學務處</a:t>
            </a:r>
            <a:r>
              <a:rPr lang="en-US" altLang="zh-TW" sz="1400" b="1" dirty="0" smtClean="0">
                <a:solidFill>
                  <a:schemeClr val="tx1"/>
                </a:solidFill>
              </a:rPr>
              <a:t>)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107504" y="1844824"/>
            <a:ext cx="755576" cy="576064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</a:rPr>
              <a:t>樣態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120080" y="2636912"/>
            <a:ext cx="864096" cy="648072"/>
          </a:xfrm>
          <a:prstGeom prst="roundRect">
            <a:avLst/>
          </a:prstGeom>
          <a:solidFill>
            <a:srgbClr val="00990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n w="12700"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>關係</a:t>
            </a:r>
            <a:endParaRPr lang="en-US" altLang="zh-TW" sz="1600" dirty="0" smtClean="0">
              <a:ln w="12700">
                <a:solidFill>
                  <a:schemeClr val="tx1"/>
                </a:solidFill>
              </a:ln>
              <a:solidFill>
                <a:schemeClr val="bg2"/>
              </a:solidFill>
            </a:endParaRPr>
          </a:p>
          <a:p>
            <a:pPr algn="ctr"/>
            <a:r>
              <a:rPr lang="zh-TW" altLang="en-US" sz="1600" dirty="0" smtClean="0">
                <a:ln w="12700"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>確認</a:t>
            </a:r>
            <a:endParaRPr lang="zh-TW" altLang="en-US" sz="1600" dirty="0">
              <a:ln w="12700">
                <a:solidFill>
                  <a:schemeClr val="tx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140904" y="3807318"/>
            <a:ext cx="864096" cy="596506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學習型範疇</a:t>
            </a:r>
            <a:endParaRPr lang="en-US" altLang="zh-TW" sz="1600" b="1" dirty="0" smtClean="0">
              <a:solidFill>
                <a:schemeClr val="bg1"/>
              </a:solidFill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140904" y="4737112"/>
            <a:ext cx="1368152" cy="648072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學習活動</a:t>
            </a:r>
            <a:endParaRPr lang="en-US" altLang="zh-TW" sz="16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1600" b="1" dirty="0" smtClean="0">
                <a:solidFill>
                  <a:schemeClr val="bg1"/>
                </a:solidFill>
              </a:rPr>
              <a:t>需明確對應</a:t>
            </a:r>
            <a:endParaRPr lang="en-US" altLang="zh-TW" sz="1600" b="1" dirty="0" smtClean="0">
              <a:solidFill>
                <a:schemeClr val="bg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193540" y="5637832"/>
            <a:ext cx="1509092" cy="720080"/>
          </a:xfrm>
          <a:prstGeom prst="roundRect">
            <a:avLst>
              <a:gd name="adj" fmla="val 14903"/>
            </a:avLst>
          </a:prstGeom>
          <a:solidFill>
            <a:srgbClr val="00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學習活動簽署文件</a:t>
            </a:r>
            <a:r>
              <a:rPr lang="en-US" altLang="zh-TW" sz="1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(</a:t>
            </a:r>
            <a:r>
              <a:rPr lang="zh-TW" altLang="en-US" sz="1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規範權利義務</a:t>
            </a:r>
            <a:r>
              <a:rPr lang="en-US" altLang="zh-TW" sz="1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2411760" y="5661248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課程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兼任助理學習計畫</a:t>
            </a:r>
            <a:endParaRPr lang="en-US" altLang="zh-TW" sz="1600" b="1" dirty="0" smtClean="0">
              <a:solidFill>
                <a:schemeClr val="tx1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3635896" y="5661248"/>
            <a:ext cx="108012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教學實習活動實施計畫</a:t>
            </a:r>
            <a:endParaRPr lang="en-US" altLang="zh-TW" sz="1600" b="1" dirty="0" smtClean="0">
              <a:solidFill>
                <a:schemeClr val="tx1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4788024" y="5661248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論文研究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指導實施計畫</a:t>
            </a:r>
            <a:endParaRPr lang="en-US" altLang="zh-TW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5" name="直線接點 4"/>
          <p:cNvCxnSpPr>
            <a:endCxn id="18" idx="0"/>
          </p:cNvCxnSpPr>
          <p:nvPr/>
        </p:nvCxnSpPr>
        <p:spPr>
          <a:xfrm>
            <a:off x="3059832" y="441474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4175088" y="440382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5388620" y="440382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8194836" y="443711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stCxn id="18" idx="2"/>
          </p:cNvCxnSpPr>
          <p:nvPr/>
        </p:nvCxnSpPr>
        <p:spPr>
          <a:xfrm>
            <a:off x="3059832" y="5422856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20" idx="2"/>
            <a:endCxn id="31" idx="0"/>
          </p:cNvCxnSpPr>
          <p:nvPr/>
        </p:nvCxnSpPr>
        <p:spPr>
          <a:xfrm>
            <a:off x="5364088" y="5445224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19" idx="2"/>
          </p:cNvCxnSpPr>
          <p:nvPr/>
        </p:nvCxnSpPr>
        <p:spPr>
          <a:xfrm>
            <a:off x="4175956" y="5445224"/>
            <a:ext cx="0" cy="2378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7092280" y="3573016"/>
            <a:ext cx="261764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>
            <a:off x="5220072" y="3573016"/>
            <a:ext cx="168548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6012873" y="4450578"/>
            <a:ext cx="142590" cy="3014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24" idx="2"/>
            <a:endCxn id="26" idx="0"/>
          </p:cNvCxnSpPr>
          <p:nvPr/>
        </p:nvCxnSpPr>
        <p:spPr>
          <a:xfrm>
            <a:off x="552128" y="3284984"/>
            <a:ext cx="20824" cy="52233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>
            <a:off x="580572" y="5385184"/>
            <a:ext cx="0" cy="25264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>
            <a:stCxn id="26" idx="2"/>
          </p:cNvCxnSpPr>
          <p:nvPr/>
        </p:nvCxnSpPr>
        <p:spPr>
          <a:xfrm>
            <a:off x="572952" y="4403824"/>
            <a:ext cx="2692" cy="35063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>
            <a:endCxn id="15" idx="1"/>
          </p:cNvCxnSpPr>
          <p:nvPr/>
        </p:nvCxnSpPr>
        <p:spPr>
          <a:xfrm>
            <a:off x="1015008" y="4149080"/>
            <a:ext cx="1612776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endCxn id="29" idx="1"/>
          </p:cNvCxnSpPr>
          <p:nvPr/>
        </p:nvCxnSpPr>
        <p:spPr>
          <a:xfrm flipV="1">
            <a:off x="1702632" y="6021288"/>
            <a:ext cx="709128" cy="347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>
            <a:endCxn id="18" idx="1"/>
          </p:cNvCxnSpPr>
          <p:nvPr/>
        </p:nvCxnSpPr>
        <p:spPr>
          <a:xfrm flipV="1">
            <a:off x="1509056" y="5062816"/>
            <a:ext cx="1046720" cy="1464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F32631-D367-4608-B7D4-5944043CE87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學習型兼任助理聘任程序</a:t>
            </a:r>
            <a:endParaRPr lang="zh-TW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3441023437"/>
              </p:ext>
            </p:extLst>
          </p:nvPr>
        </p:nvGraphicFramePr>
        <p:xfrm>
          <a:off x="539552" y="1268760"/>
          <a:ext cx="813690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70496" y="4149080"/>
            <a:ext cx="856895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教師需訂定相關學習準則、評量方式、學分或畢業條件採計及獎助方式（經費來源）等。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關係由教師與學生雙方同意後確認。</a:t>
            </a:r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簽署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文件紙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本分別存放於教師及學生備查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關係確認單及簽署文件需上傳系統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學生或承辦人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) →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指導教師確認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線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上資料庫備查（人事室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）。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265113" indent="-265113">
              <a:buFont typeface="Wingdings" pitchFamily="2" charset="2"/>
              <a:buChar char="p"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179388" indent="-179388">
              <a:buFont typeface="Wingdings" pitchFamily="2" charset="2"/>
              <a:buChar char="p"/>
            </a:pP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96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12241</TotalTime>
  <Words>3110</Words>
  <Application>Microsoft Office PowerPoint</Application>
  <PresentationFormat>如螢幕大小 (4:3)</PresentationFormat>
  <Paragraphs>410</Paragraphs>
  <Slides>24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中庸</vt:lpstr>
      <vt:lpstr>PowerPoint 簡報</vt:lpstr>
      <vt:lpstr>學校實務  學習與勞動分軌</vt:lpstr>
      <vt:lpstr>關係型態之適用</vt:lpstr>
      <vt:lpstr>關係型態對學生權益影響之比較</vt:lpstr>
      <vt:lpstr>本校規劃執行步驟</vt:lpstr>
      <vt:lpstr>兼任助理關係確認及對應文件</vt:lpstr>
      <vt:lpstr>PowerPoint 簡報</vt:lpstr>
      <vt:lpstr>兼任助理型態對應架構</vt:lpstr>
      <vt:lpstr>學習型兼任助理聘任程序</vt:lpstr>
      <vt:lpstr>學習型兼任助理適用學習活動(教學類）</vt:lpstr>
      <vt:lpstr>範例(一):TA/RA培訓課程</vt:lpstr>
      <vt:lpstr>範例(一):TA/RA培訓課程 (課程聘用兼任助理學習計畫)</vt:lpstr>
      <vt:lpstr>範例(二):TA隨附課程深化學習 (課程聘用兼任助理學習計畫）</vt:lpstr>
      <vt:lpstr>範例(三)：教學實習活動實施計畫</vt:lpstr>
      <vt:lpstr>範例(三)：教學實習活動實施計畫</vt:lpstr>
      <vt:lpstr>範例(四)：論文研究指導實施計畫</vt:lpstr>
      <vt:lpstr>學習關係應遵守事項</vt:lpstr>
      <vt:lpstr>勞僱關係注意事項(一)</vt:lpstr>
      <vt:lpstr>PowerPoint 簡報</vt:lpstr>
      <vt:lpstr>勞僱關係注意事項(三)</vt:lpstr>
      <vt:lpstr>資訊系統管理</vt:lpstr>
      <vt:lpstr>PowerPoint 簡報</vt:lpstr>
      <vt:lpstr>學生兼任助理申訴及爭議處理機制</vt:lpstr>
      <vt:lpstr>PowerPoint 簡報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476</cp:revision>
  <cp:lastPrinted>2015-09-24T05:56:09Z</cp:lastPrinted>
  <dcterms:created xsi:type="dcterms:W3CDTF">2009-11-02T01:34:32Z</dcterms:created>
  <dcterms:modified xsi:type="dcterms:W3CDTF">2015-09-25T00:59:46Z</dcterms:modified>
</cp:coreProperties>
</file>